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 Research Group</a:t>
            </a:r>
            <a:br>
              <a:rPr lang="en-US" dirty="0" smtClean="0"/>
            </a:br>
            <a:r>
              <a:rPr lang="en-US" dirty="0" smtClean="0"/>
              <a:t>Kendra Andersen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smtClean="0"/>
              <a:t>Meeting </a:t>
            </a:r>
            <a:r>
              <a:rPr lang="en-US" smtClean="0"/>
              <a:t>10/30/17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Last Week: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Submitted First Thesis Installment and Progress Report</a:t>
            </a:r>
          </a:p>
          <a:p>
            <a:r>
              <a:rPr lang="en-US" sz="2000" dirty="0" smtClean="0"/>
              <a:t>Continued </a:t>
            </a:r>
            <a:r>
              <a:rPr lang="en-US" sz="2000" dirty="0" smtClean="0"/>
              <a:t>research into path planning algorithms. </a:t>
            </a:r>
          </a:p>
          <a:p>
            <a:r>
              <a:rPr lang="en-US" sz="2000" dirty="0" smtClean="0"/>
              <a:t>Continued working with </a:t>
            </a:r>
            <a:r>
              <a:rPr lang="en-US" sz="2000" dirty="0" err="1" smtClean="0"/>
              <a:t>Dijkstar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smtClean="0"/>
              <a:t>Continued development of preliminary </a:t>
            </a:r>
            <a:r>
              <a:rPr lang="en-US" sz="2000" dirty="0" smtClean="0"/>
              <a:t>algorithm.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/>
              <a:t>Coming up: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Alternate RSSI information from </a:t>
            </a:r>
            <a:r>
              <a:rPr lang="en-US" sz="2000" dirty="0" err="1" smtClean="0"/>
              <a:t>HackerRF</a:t>
            </a:r>
            <a:r>
              <a:rPr lang="en-US" sz="2000" dirty="0" smtClean="0"/>
              <a:t> with Ryan. </a:t>
            </a:r>
          </a:p>
          <a:p>
            <a:r>
              <a:rPr lang="en-US" sz="2000" dirty="0" smtClean="0"/>
              <a:t>Continue development of </a:t>
            </a:r>
            <a:r>
              <a:rPr lang="en-US" sz="2000" dirty="0" smtClean="0"/>
              <a:t>preliminary algorithm &amp; test datasets. </a:t>
            </a:r>
          </a:p>
        </p:txBody>
      </p:sp>
    </p:spTree>
    <p:extLst>
      <p:ext uri="{BB962C8B-B14F-4D97-AF65-F5344CB8AC3E}">
        <p14:creationId xmlns:p14="http://schemas.microsoft.com/office/powerpoint/2010/main" val="290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289</TotalTime>
  <Words>55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Huff Research Group Kendra Andersen</vt:lpstr>
      <vt:lpstr>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 Research Group Kendra Andersen</dc:title>
  <dc:creator>Kendra Andersen</dc:creator>
  <cp:lastModifiedBy>Kendra Andersen</cp:lastModifiedBy>
  <cp:revision>22</cp:revision>
  <dcterms:created xsi:type="dcterms:W3CDTF">2017-10-09T18:40:52Z</dcterms:created>
  <dcterms:modified xsi:type="dcterms:W3CDTF">2017-10-30T19:11:23Z</dcterms:modified>
</cp:coreProperties>
</file>