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Summary 11/6/17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64519"/>
            <a:ext cx="10567270" cy="944843"/>
          </a:xfrm>
        </p:spPr>
        <p:txBody>
          <a:bodyPr/>
          <a:lstStyle/>
          <a:p>
            <a:r>
              <a:rPr lang="en-US" sz="2800" dirty="0" smtClean="0"/>
              <a:t>Navigation in Radio Frequency Landscapes using Autonomous Vehicles and Multiple Antenna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263150"/>
            <a:ext cx="10567269" cy="2741333"/>
          </a:xfrm>
        </p:spPr>
        <p:txBody>
          <a:bodyPr>
            <a:noAutofit/>
          </a:bodyPr>
          <a:lstStyle/>
          <a:p>
            <a:r>
              <a:rPr lang="en-US" sz="2200" dirty="0" smtClean="0"/>
              <a:t>Collect data on signal strength of various antenna systems using autonomous rovers. </a:t>
            </a:r>
          </a:p>
          <a:p>
            <a:r>
              <a:rPr lang="en-US" sz="2200" dirty="0" smtClean="0"/>
              <a:t>Develop algorithm to plan a route for the rover which maximizes received signal strength (RSS). </a:t>
            </a:r>
          </a:p>
          <a:p>
            <a:r>
              <a:rPr lang="en-US" sz="2200" dirty="0" smtClean="0"/>
              <a:t>Develop control strategy to examine signal strength at various frequencies for a GPS location and determine the best antenna configuration to maximize RSS.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Completed: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Ensure all rovers operate autonomously. </a:t>
            </a:r>
          </a:p>
          <a:p>
            <a:r>
              <a:rPr lang="en-US" sz="2200" dirty="0" smtClean="0"/>
              <a:t>Began collecting real-time RSS data with Ryan. </a:t>
            </a:r>
          </a:p>
          <a:p>
            <a:r>
              <a:rPr lang="en-US" sz="2200" dirty="0" smtClean="0"/>
              <a:t>Began development of path planning algorithm with test data sets. </a:t>
            </a:r>
            <a:endParaRPr lang="en-US" sz="22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To be completed: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Gather more RSS data using the rovers. </a:t>
            </a:r>
          </a:p>
          <a:p>
            <a:r>
              <a:rPr lang="en-US" sz="2200" dirty="0" smtClean="0"/>
              <a:t>Update the path-planning algorithm to use real data and to determine optimal paths in real-time.</a:t>
            </a:r>
            <a:endParaRPr lang="en-US" sz="2200" dirty="0" smtClean="0"/>
          </a:p>
          <a:p>
            <a:r>
              <a:rPr lang="en-US" sz="2200" dirty="0" smtClean="0"/>
              <a:t>Development of control strategy to make decisions about the best antenna system for a location.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29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Setup on the Autonomous Rover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r="33275"/>
          <a:stretch/>
        </p:blipFill>
        <p:spPr>
          <a:xfrm rot="5400000">
            <a:off x="5675672" y="335195"/>
            <a:ext cx="5456200" cy="567799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three autonomous rovers being used for this project. The picture is of the smallest rover. </a:t>
            </a:r>
          </a:p>
          <a:p>
            <a:endParaRPr lang="en-US" dirty="0" smtClean="0"/>
          </a:p>
          <a:p>
            <a:r>
              <a:rPr lang="en-US" dirty="0" smtClean="0"/>
              <a:t>Hardware: </a:t>
            </a:r>
          </a:p>
          <a:p>
            <a:r>
              <a:rPr lang="en-US" dirty="0" smtClean="0"/>
              <a:t>Inside the case, there is a </a:t>
            </a:r>
            <a:r>
              <a:rPr lang="en-US" dirty="0" err="1" smtClean="0"/>
              <a:t>pixhawk</a:t>
            </a:r>
            <a:r>
              <a:rPr lang="en-US" dirty="0" smtClean="0"/>
              <a:t> used for the autonomous functionality of the rover. </a:t>
            </a:r>
          </a:p>
          <a:p>
            <a:r>
              <a:rPr lang="en-US" dirty="0" smtClean="0"/>
              <a:t>The board mounted on top is a Teensy which communicates RSS information back to a laptop using an </a:t>
            </a:r>
            <a:r>
              <a:rPr lang="en-US" dirty="0" err="1" smtClean="0"/>
              <a:t>Xbee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t="10721" r="5799"/>
          <a:stretch/>
        </p:blipFill>
        <p:spPr>
          <a:xfrm>
            <a:off x="583577" y="2272936"/>
            <a:ext cx="5156307" cy="42933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r="7812"/>
          <a:stretch/>
        </p:blipFill>
        <p:spPr>
          <a:xfrm>
            <a:off x="6157218" y="2272937"/>
            <a:ext cx="5372826" cy="4293324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1184367" y="4336870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1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333</TotalTime>
  <Words>212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Huff Research Group Kendra Andersen</vt:lpstr>
      <vt:lpstr>Project Description</vt:lpstr>
      <vt:lpstr>Status</vt:lpstr>
      <vt:lpstr>Data Collection Setup on the Autonomous Rover</vt:lpstr>
      <vt:lpstr>Findings/Progress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28</cp:revision>
  <dcterms:created xsi:type="dcterms:W3CDTF">2017-10-09T18:40:52Z</dcterms:created>
  <dcterms:modified xsi:type="dcterms:W3CDTF">2017-11-06T17:25:24Z</dcterms:modified>
</cp:coreProperties>
</file>