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11/13/17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 Research Group</a:t>
            </a:r>
            <a:br>
              <a:rPr lang="en-US" dirty="0" smtClean="0"/>
            </a:br>
            <a:r>
              <a:rPr lang="en-US" dirty="0" smtClean="0"/>
              <a:t>Kendra Andersen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Meeting </a:t>
            </a:r>
            <a:r>
              <a:rPr lang="en-US" dirty="0" smtClean="0"/>
              <a:t>11/13/17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64519"/>
            <a:ext cx="10567270" cy="944843"/>
          </a:xfrm>
        </p:spPr>
        <p:txBody>
          <a:bodyPr/>
          <a:lstStyle/>
          <a:p>
            <a:r>
              <a:rPr lang="en-US" sz="2800" dirty="0" smtClean="0"/>
              <a:t>Navigation in Radio Frequency Landscapes using Autonomous Vehicles and Multiple Antenna Systems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263150"/>
            <a:ext cx="10567269" cy="2741333"/>
          </a:xfrm>
        </p:spPr>
        <p:txBody>
          <a:bodyPr>
            <a:noAutofit/>
          </a:bodyPr>
          <a:lstStyle/>
          <a:p>
            <a:r>
              <a:rPr lang="en-US" sz="2200" dirty="0" smtClean="0"/>
              <a:t>Collect data on signal strength of various antenna systems using autonomous rovers. </a:t>
            </a:r>
          </a:p>
          <a:p>
            <a:r>
              <a:rPr lang="en-US" sz="2200" dirty="0" smtClean="0"/>
              <a:t>Develop algorithm to plan a route for the rover which maximizes received signal strength (RSS). </a:t>
            </a:r>
          </a:p>
          <a:p>
            <a:r>
              <a:rPr lang="en-US" sz="2200" dirty="0" smtClean="0"/>
              <a:t>Develop control strategy to examine signal strength at various frequencies for a GPS location and determine the best antenna configuration to maximize RSS. </a:t>
            </a:r>
          </a:p>
        </p:txBody>
      </p:sp>
    </p:spTree>
    <p:extLst>
      <p:ext uri="{BB962C8B-B14F-4D97-AF65-F5344CB8AC3E}">
        <p14:creationId xmlns:p14="http://schemas.microsoft.com/office/powerpoint/2010/main" val="290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407348"/>
            <a:ext cx="5189857" cy="576262"/>
          </a:xfrm>
        </p:spPr>
        <p:txBody>
          <a:bodyPr/>
          <a:lstStyle/>
          <a:p>
            <a:r>
              <a:rPr lang="en-US" sz="2400" dirty="0" smtClean="0"/>
              <a:t>Last Week: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983611"/>
            <a:ext cx="5189856" cy="31099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Created a procedure document for starting up the rovers. </a:t>
            </a:r>
            <a:endParaRPr lang="en-US" sz="2000" dirty="0" smtClean="0"/>
          </a:p>
          <a:p>
            <a:r>
              <a:rPr lang="en-US" sz="2000" dirty="0" smtClean="0"/>
              <a:t>Path o</a:t>
            </a:r>
            <a:r>
              <a:rPr lang="en-US" sz="2000" dirty="0" smtClean="0"/>
              <a:t>ptimization to maximize the SNR. </a:t>
            </a:r>
          </a:p>
          <a:p>
            <a:r>
              <a:rPr lang="en-US" sz="2000" dirty="0" smtClean="0"/>
              <a:t>Thesis Formatting Workshop</a:t>
            </a:r>
          </a:p>
          <a:p>
            <a:r>
              <a:rPr lang="en-US" sz="2000" dirty="0" smtClean="0"/>
              <a:t>First Thesis </a:t>
            </a:r>
            <a:r>
              <a:rPr lang="en-US" sz="2000" smtClean="0"/>
              <a:t>Installment Approved</a:t>
            </a:r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407348"/>
            <a:ext cx="5194583" cy="576262"/>
          </a:xfrm>
        </p:spPr>
        <p:txBody>
          <a:bodyPr/>
          <a:lstStyle/>
          <a:p>
            <a:r>
              <a:rPr lang="en-US" sz="2400" dirty="0" smtClean="0"/>
              <a:t>Coming up: 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983611"/>
            <a:ext cx="5194583" cy="3109913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Continue algorithm development to broaden its scope.</a:t>
            </a:r>
            <a:endParaRPr lang="en-US" sz="2000" dirty="0" smtClean="0"/>
          </a:p>
          <a:p>
            <a:r>
              <a:rPr lang="en-US" sz="2000" dirty="0" smtClean="0"/>
              <a:t>Update the path-planning algorithm to use real data and to determine optimal paths in real-time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Assist Ryan in collecting data.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29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Collection Setup on the Autonomous Rover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Created a procedure document for how to set it up, for anyone else who may end up running it. </a:t>
            </a:r>
            <a:endParaRPr lang="en-US" sz="2000" dirty="0" smtClean="0"/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27" y="914399"/>
            <a:ext cx="6965460" cy="51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01785" y="4315098"/>
            <a:ext cx="169164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3" y="2625639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Sample output: </a:t>
            </a:r>
          </a:p>
          <a:p>
            <a:pPr marL="0" indent="0">
              <a:buNone/>
            </a:pPr>
            <a:r>
              <a:rPr lang="en-US" dirty="0" smtClean="0"/>
              <a:t>Path </a:t>
            </a:r>
            <a:r>
              <a:rPr lang="en-US" dirty="0"/>
              <a:t>1 maximizes received power from the transmitter at [25, 25]</a:t>
            </a:r>
          </a:p>
          <a:p>
            <a:pPr marL="0" indent="0">
              <a:buNone/>
            </a:pPr>
            <a:r>
              <a:rPr lang="en-US" dirty="0"/>
              <a:t>For good transmitter [27, 75] and bad transmitter [50, 50],</a:t>
            </a:r>
          </a:p>
          <a:p>
            <a:pPr marL="0" indent="0">
              <a:buNone/>
            </a:pPr>
            <a:r>
              <a:rPr lang="en-US" dirty="0"/>
              <a:t>Path 1 maximizes the ratio of good/bad received power.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1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01785" y="4315098"/>
            <a:ext cx="169164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3" y="2625639"/>
            <a:ext cx="0" cy="169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23641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good transmitter [27, 75] and bad transmitter [50, 50</a:t>
            </a:r>
            <a:r>
              <a:rPr lang="en-US" dirty="0" smtClean="0"/>
              <a:t>]:</a:t>
            </a:r>
            <a:endParaRPr lang="en-US" dirty="0"/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235076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552</TotalTime>
  <Words>225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Huff Research Group Kendra Andersen</vt:lpstr>
      <vt:lpstr>Project Description</vt:lpstr>
      <vt:lpstr>Status</vt:lpstr>
      <vt:lpstr>Data Collection Setup on the Autonomous Rover</vt:lpstr>
      <vt:lpstr>Findings/Progress</vt:lpstr>
      <vt:lpstr>Findings/Progress</vt:lpstr>
      <vt:lpstr>Findings/Progress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 Research Group Kendra Andersen</dc:title>
  <dc:creator>Kendra Andersen</dc:creator>
  <cp:lastModifiedBy>Kendra Andersen</cp:lastModifiedBy>
  <cp:revision>40</cp:revision>
  <dcterms:created xsi:type="dcterms:W3CDTF">2017-10-09T18:40:52Z</dcterms:created>
  <dcterms:modified xsi:type="dcterms:W3CDTF">2017-11-13T21:27:21Z</dcterms:modified>
</cp:coreProperties>
</file>