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Meeting 11/20/17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407348"/>
            <a:ext cx="5189857" cy="576262"/>
          </a:xfrm>
        </p:spPr>
        <p:txBody>
          <a:bodyPr/>
          <a:lstStyle/>
          <a:p>
            <a:r>
              <a:rPr lang="en-US" sz="2400" dirty="0" smtClean="0"/>
              <a:t>Last Week: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983611"/>
            <a:ext cx="5189856" cy="31099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Started using Dijkstra’s algorithm to determine the best path in a RF environment. </a:t>
            </a:r>
          </a:p>
          <a:p>
            <a:r>
              <a:rPr lang="en-US" sz="2000" dirty="0" smtClean="0"/>
              <a:t>Tested the algorithm using a simple set of paths &amp; nodes. 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407348"/>
            <a:ext cx="5194583" cy="576262"/>
          </a:xfrm>
        </p:spPr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983611"/>
            <a:ext cx="5194583" cy="3109913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Continue algorithm development to broaden its </a:t>
            </a:r>
            <a:r>
              <a:rPr lang="en-US" sz="2000" dirty="0" smtClean="0"/>
              <a:t>scope and automate graph creation.</a:t>
            </a:r>
            <a:endParaRPr lang="en-US" sz="2000" dirty="0" smtClean="0"/>
          </a:p>
          <a:p>
            <a:r>
              <a:rPr lang="en-US" sz="2000" dirty="0" smtClean="0"/>
              <a:t>Update the path-planning algorithm to use real data and to determine optimal paths in real-time.</a:t>
            </a:r>
          </a:p>
          <a:p>
            <a:r>
              <a:rPr lang="en-US" sz="2000" dirty="0" smtClean="0"/>
              <a:t>Assist Ryan in collecting data. </a:t>
            </a:r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119071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23641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ample output:</a:t>
            </a:r>
          </a:p>
          <a:p>
            <a:pPr marL="0" indent="0">
              <a:buNone/>
            </a:pPr>
            <a:r>
              <a:rPr lang="en-US" dirty="0" smtClean="0"/>
              <a:t>When integrating over the received power plots, assuming we are only concerned with the transmitter at [25, 25] for this path planning: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Finding a path </a:t>
            </a:r>
            <a:r>
              <a:rPr lang="en-US" dirty="0"/>
              <a:t>from </a:t>
            </a:r>
            <a:r>
              <a:rPr lang="en-US" dirty="0" smtClean="0"/>
              <a:t>Node 1 to Node 3: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Shortest </a:t>
            </a:r>
            <a:r>
              <a:rPr lang="en-US" dirty="0" smtClean="0"/>
              <a:t>Path: </a:t>
            </a:r>
            <a:r>
              <a:rPr lang="en-US" dirty="0"/>
              <a:t>[1, 2, 3] Cost: 6074.16878608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40022"/>
              </p:ext>
            </p:extLst>
          </p:nvPr>
        </p:nvGraphicFramePr>
        <p:xfrm>
          <a:off x="6955906" y="4041669"/>
          <a:ext cx="3657600" cy="74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 4</a:t>
                      </a:r>
                      <a:endParaRPr lang="en-US" dirty="0"/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-6231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6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603</TotalTime>
  <Words>213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Huff Research Group Kendra Andersen</vt:lpstr>
      <vt:lpstr>Project Description</vt:lpstr>
      <vt:lpstr>Status</vt:lpstr>
      <vt:lpstr>Findings/Progress</vt:lpstr>
      <vt:lpstr>Findings/Progress</vt:lpstr>
      <vt:lpstr>Findings/Progress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46</cp:revision>
  <dcterms:created xsi:type="dcterms:W3CDTF">2017-10-09T18:40:52Z</dcterms:created>
  <dcterms:modified xsi:type="dcterms:W3CDTF">2017-11-20T19:05:01Z</dcterms:modified>
</cp:coreProperties>
</file>