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70" r:id="rId3"/>
    <p:sldId id="265" r:id="rId4"/>
    <p:sldId id="263" r:id="rId5"/>
    <p:sldId id="267" r:id="rId6"/>
    <p:sldId id="264" r:id="rId7"/>
    <p:sldId id="271" r:id="rId8"/>
    <p:sldId id="272" r:id="rId9"/>
    <p:sldId id="266" r:id="rId10"/>
    <p:sldId id="268" r:id="rId11"/>
    <p:sldId id="273" r:id="rId12"/>
    <p:sldId id="261" r:id="rId13"/>
    <p:sldId id="260" r:id="rId14"/>
    <p:sldId id="259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F777-18AE-E841-81A4-C1D2C469906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F777-18AE-E841-81A4-C1D2C469906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A4CE-F09E-AA45-9EB0-784CE4ED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F777-18AE-E841-81A4-C1D2C469906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A4CE-F09E-AA45-9EB0-784CE4ED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F777-18AE-E841-81A4-C1D2C469906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A4CE-F09E-AA45-9EB0-784CE4ED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F777-18AE-E841-81A4-C1D2C469906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A4CE-F09E-AA45-9EB0-784CE4ED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F777-18AE-E841-81A4-C1D2C469906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A4CE-F09E-AA45-9EB0-784CE4ED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F777-18AE-E841-81A4-C1D2C469906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A4CE-F09E-AA45-9EB0-784CE4ED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F777-18AE-E841-81A4-C1D2C469906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A4CE-F09E-AA45-9EB0-784CE4ED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F777-18AE-E841-81A4-C1D2C469906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A4CE-F09E-AA45-9EB0-784CE4ED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F777-18AE-E841-81A4-C1D2C469906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F777-18AE-E841-81A4-C1D2C469906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A4CE-F09E-AA45-9EB0-784CE4ED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BF777-18AE-E841-81A4-C1D2C4699066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A4CE-F09E-AA45-9EB0-784CE4ED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491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Akshay Jagadeesh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01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pic>
        <p:nvPicPr>
          <p:cNvPr id="4" name="Content Placeholder 3" descr="Screen Shot 2017-10-30 at 10.19.1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1" b="33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41420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created Data collection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75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Calculation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signal degradation formula</a:t>
            </a:r>
          </a:p>
          <a:p>
            <a:r>
              <a:rPr lang="en-US" dirty="0" smtClean="0"/>
              <a:t>FSPL = Free Space Path loss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31" y="3003557"/>
            <a:ext cx="500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Clustering example</a:t>
            </a:r>
            <a:endParaRPr lang="en-US" dirty="0"/>
          </a:p>
        </p:txBody>
      </p:sp>
      <p:pic>
        <p:nvPicPr>
          <p:cNvPr id="4" name="Content Placeholder 3" descr="Screen Shot 2017-10-16 at 1.18.1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3" b="9923"/>
          <a:stretch>
            <a:fillRect/>
          </a:stretch>
        </p:blipFill>
        <p:spPr>
          <a:xfrm>
            <a:off x="498474" y="1409700"/>
            <a:ext cx="7073901" cy="4591050"/>
          </a:xfrm>
        </p:spPr>
      </p:pic>
    </p:spTree>
    <p:extLst>
      <p:ext uri="{BB962C8B-B14F-4D97-AF65-F5344CB8AC3E}">
        <p14:creationId xmlns:p14="http://schemas.microsoft.com/office/powerpoint/2010/main" val="207373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BSSID </a:t>
            </a:r>
            <a:r>
              <a:rPr lang="en-US" dirty="0" err="1" smtClean="0"/>
              <a:t>vs</a:t>
            </a:r>
            <a:r>
              <a:rPr lang="en-US" dirty="0" smtClean="0"/>
              <a:t> RSSI</a:t>
            </a:r>
            <a:endParaRPr lang="en-US" dirty="0"/>
          </a:p>
        </p:txBody>
      </p:sp>
      <p:pic>
        <p:nvPicPr>
          <p:cNvPr id="4" name="Content Placeholder 3" descr="Screen Shot 2017-10-16 at 12.51.1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9" b="57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8402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</a:t>
            </a:r>
            <a:r>
              <a:rPr lang="en-US" dirty="0" err="1" smtClean="0"/>
              <a:t>vs</a:t>
            </a:r>
            <a:r>
              <a:rPr lang="en-US" dirty="0" smtClean="0"/>
              <a:t> RSSI</a:t>
            </a:r>
            <a:endParaRPr lang="en-US" dirty="0"/>
          </a:p>
        </p:txBody>
      </p:sp>
      <p:pic>
        <p:nvPicPr>
          <p:cNvPr id="4" name="Content Placeholder 3" descr="Screen Shot 2017-10-16 at 12.01.1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8" b="45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26036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Determine location in </a:t>
            </a:r>
            <a:r>
              <a:rPr lang="en-US" dirty="0" err="1" smtClean="0"/>
              <a:t>Weisenbaker</a:t>
            </a:r>
            <a:r>
              <a:rPr lang="en-US" dirty="0" smtClean="0"/>
              <a:t> using Wi-Fi signal strengths, but doing it through machine learning.</a:t>
            </a:r>
          </a:p>
          <a:p>
            <a:r>
              <a:rPr lang="en-US" dirty="0" smtClean="0"/>
              <a:t>Input: Local RSSI values, locations</a:t>
            </a:r>
          </a:p>
          <a:p>
            <a:r>
              <a:rPr lang="en-US" dirty="0" smtClean="0"/>
              <a:t>Output of algorithm: There is x% chance that you are next to room 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18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</a:t>
            </a:r>
            <a:endParaRPr lang="en-US" dirty="0"/>
          </a:p>
        </p:txBody>
      </p:sp>
      <p:pic>
        <p:nvPicPr>
          <p:cNvPr id="6" name="Content Placeholder 5" descr="Screen Shot 2017-10-30 at 9.43.5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038" r="-580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37521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pic>
        <p:nvPicPr>
          <p:cNvPr id="6" name="Content Placeholder 5" descr="Screen Shot 2017-10-23 at 12.35.34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178" b="-491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95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KNN</a:t>
            </a:r>
            <a:endParaRPr lang="en-US" dirty="0"/>
          </a:p>
        </p:txBody>
      </p:sp>
      <p:pic>
        <p:nvPicPr>
          <p:cNvPr id="4" name="Content Placeholder 3" descr="Screen Shot 2017-10-30 at 10.04.5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538" r="-3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7518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pic>
        <p:nvPicPr>
          <p:cNvPr id="4" name="Content Placeholder 3" descr="Screen Shot 2017-10-16 at 1.13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92" b="-166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905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Ongoing: Experimenting with LDA(Linear Discriminant Analysis)</a:t>
            </a:r>
          </a:p>
          <a:p>
            <a:r>
              <a:rPr lang="en-US" dirty="0" smtClean="0"/>
              <a:t>Dropped Distance model</a:t>
            </a:r>
          </a:p>
          <a:p>
            <a:r>
              <a:rPr lang="en-US" dirty="0" smtClean="0"/>
              <a:t>Highest Prediction Percentage accuracy = 44%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2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to look at LDA.</a:t>
            </a:r>
          </a:p>
          <a:p>
            <a:r>
              <a:rPr lang="en-US" dirty="0" smtClean="0"/>
              <a:t>Look at </a:t>
            </a:r>
            <a:r>
              <a:rPr lang="en-US" dirty="0" err="1" smtClean="0"/>
              <a:t>Tensorflow</a:t>
            </a:r>
            <a:r>
              <a:rPr lang="en-US" dirty="0" smtClean="0"/>
              <a:t>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0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pic>
        <p:nvPicPr>
          <p:cNvPr id="4" name="Content Placeholder 3" descr="Screen Shot 2017-10-30 at 8.08.4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50" r="-170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2504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4666</TotalTime>
  <Words>123</Words>
  <Application>Microsoft Macintosh PowerPoint</Application>
  <PresentationFormat>On-screen Show (4:3)</PresentationFormat>
  <Paragraphs>27</Paragraphs>
  <Slides>15</Slides>
  <Notes>0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Black</vt:lpstr>
      <vt:lpstr>491 Update</vt:lpstr>
      <vt:lpstr>Description</vt:lpstr>
      <vt:lpstr>APP</vt:lpstr>
      <vt:lpstr>Data Representation</vt:lpstr>
      <vt:lpstr>KNN</vt:lpstr>
      <vt:lpstr>K-means</vt:lpstr>
      <vt:lpstr>Current Status</vt:lpstr>
      <vt:lpstr>Next Goals</vt:lpstr>
      <vt:lpstr>Prediction</vt:lpstr>
      <vt:lpstr>Linear Regression</vt:lpstr>
      <vt:lpstr>Outline of Progress</vt:lpstr>
      <vt:lpstr>Distance Calculation</vt:lpstr>
      <vt:lpstr>K Clustering example</vt:lpstr>
      <vt:lpstr>BSSID vs RSSI</vt:lpstr>
      <vt:lpstr>Location vs RSSI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491 Update</dc:title>
  <dc:creator>Akshay  Jagadeesh</dc:creator>
  <cp:lastModifiedBy>Akshay  Jagadeesh</cp:lastModifiedBy>
  <cp:revision>32</cp:revision>
  <dcterms:created xsi:type="dcterms:W3CDTF">2017-10-16T17:45:03Z</dcterms:created>
  <dcterms:modified xsi:type="dcterms:W3CDTF">2017-11-06T19:11:05Z</dcterms:modified>
</cp:coreProperties>
</file>