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4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5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0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9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2E98-48C1-4E7C-8B27-AF103EA5790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068B-BC5A-4B2F-9DC7-96AEB1507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34785" y="0"/>
            <a:ext cx="6350001" cy="662626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86" y="91162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6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855" y="375456"/>
            <a:ext cx="6358679" cy="66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Honda Research Institute Europe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Ceravola</dc:creator>
  <cp:lastModifiedBy>Antonio Ceravola</cp:lastModifiedBy>
  <cp:revision>1</cp:revision>
  <dcterms:created xsi:type="dcterms:W3CDTF">2019-09-09T11:54:18Z</dcterms:created>
  <dcterms:modified xsi:type="dcterms:W3CDTF">2019-09-09T11:58:54Z</dcterms:modified>
</cp:coreProperties>
</file>