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887" r:id="rId2"/>
    <p:sldId id="1888" r:id="rId3"/>
  </p:sldIdLst>
  <p:sldSz cx="9906000" cy="6858000" type="A4"/>
  <p:notesSz cx="6858000" cy="9144000"/>
  <p:defaultTextStyle>
    <a:defPPr>
      <a:defRPr lang="ja-JP"/>
    </a:defPPr>
    <a:lvl1pPr marL="0" algn="l" defTabSz="91325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6630" algn="l" defTabSz="91325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3251" algn="l" defTabSz="91325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69881" algn="l" defTabSz="91325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6508" algn="l" defTabSz="91325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3132" algn="l" defTabSz="91325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39756" algn="l" defTabSz="91325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196387" algn="l" defTabSz="91325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3011" algn="l" defTabSz="913251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FFCC"/>
    <a:srgbClr val="CC0099"/>
    <a:srgbClr val="FFDDFF"/>
    <a:srgbClr val="00CC00"/>
    <a:srgbClr val="F692A2"/>
    <a:srgbClr val="0000FF"/>
    <a:srgbClr val="9966FF"/>
    <a:srgbClr val="FFD5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72" autoAdjust="0"/>
    <p:restoredTop sz="96634" autoAdjust="0"/>
  </p:normalViewPr>
  <p:slideViewPr>
    <p:cSldViewPr snapToGrid="0">
      <p:cViewPr>
        <p:scale>
          <a:sx n="150" d="100"/>
          <a:sy n="150" d="100"/>
        </p:scale>
        <p:origin x="-629" y="-1382"/>
      </p:cViewPr>
      <p:guideLst>
        <p:guide orient="horz" pos="2137"/>
        <p:guide pos="3120"/>
      </p:guideLst>
    </p:cSldViewPr>
  </p:slideViewPr>
  <p:outlineViewPr>
    <p:cViewPr>
      <p:scale>
        <a:sx n="33" d="100"/>
        <a:sy n="33" d="100"/>
      </p:scale>
      <p:origin x="0" y="-1492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8A79A-B42F-47B2-936E-E80BB0D58C2C}" type="datetimeFigureOut">
              <a:rPr kumimoji="1" lang="ja-JP" altLang="en-US" smtClean="0"/>
              <a:pPr/>
              <a:t>2021/1/13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5FDFD-08A7-4BE5-B487-ADFC97E44571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0047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25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6630" algn="l" defTabSz="91325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3251" algn="l" defTabSz="91325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69881" algn="l" defTabSz="91325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6508" algn="l" defTabSz="91325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3132" algn="l" defTabSz="91325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39756" algn="l" defTabSz="91325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196387" algn="l" defTabSz="91325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3011" algn="l" defTabSz="913251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238250" y="1122363"/>
            <a:ext cx="7429500" cy="2387600"/>
          </a:xfrm>
        </p:spPr>
        <p:txBody>
          <a:bodyPr anchor="b">
            <a:normAutofit/>
          </a:bodyPr>
          <a:lstStyle>
            <a:lvl1pPr algn="ctr">
              <a:defRPr sz="4400"/>
            </a:lvl1pPr>
          </a:lstStyle>
          <a:p>
            <a:r>
              <a:rPr kumimoji="1" lang="en-US" altLang="ja-JP" noProof="0"/>
              <a:t>Click to edit Master title style</a:t>
            </a:r>
            <a:endParaRPr kumimoji="1" lang="en-US" altLang="ja-JP" noProof="0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000"/>
            </a:lvl1pPr>
            <a:lvl2pPr marL="371007" indent="0" algn="ctr">
              <a:buNone/>
              <a:defRPr sz="1600"/>
            </a:lvl2pPr>
            <a:lvl3pPr marL="742020" indent="0" algn="ctr">
              <a:buNone/>
              <a:defRPr sz="1400"/>
            </a:lvl3pPr>
            <a:lvl4pPr marL="1113028" indent="0" algn="ctr">
              <a:buNone/>
              <a:defRPr sz="1300"/>
            </a:lvl4pPr>
            <a:lvl5pPr marL="1484037" indent="0" algn="ctr">
              <a:buNone/>
              <a:defRPr sz="1300"/>
            </a:lvl5pPr>
            <a:lvl6pPr marL="1855046" indent="0" algn="ctr">
              <a:buNone/>
              <a:defRPr sz="1300"/>
            </a:lvl6pPr>
            <a:lvl7pPr marL="2226055" indent="0" algn="ctr">
              <a:buNone/>
              <a:defRPr sz="1300"/>
            </a:lvl7pPr>
            <a:lvl8pPr marL="2597066" indent="0" algn="ctr">
              <a:buNone/>
              <a:defRPr sz="1300"/>
            </a:lvl8pPr>
            <a:lvl9pPr marL="2968073" indent="0" algn="ctr">
              <a:buNone/>
              <a:defRPr sz="1300"/>
            </a:lvl9pPr>
          </a:lstStyle>
          <a:p>
            <a:r>
              <a:rPr kumimoji="1" lang="en-US" altLang="ja-JP" noProof="0"/>
              <a:t>Click to edit Master subtitle style</a:t>
            </a:r>
            <a:endParaRPr kumimoji="1" lang="en-US" altLang="ja-JP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E3482-0BF7-4EBC-A3F7-A3C8DBA9F7AD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2D54-EDFD-41C7-9BB2-F2DA3A0FC1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8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754" y="548680"/>
            <a:ext cx="3362671" cy="2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11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66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3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0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6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3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0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7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3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97427" y="255576"/>
            <a:ext cx="106326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0255BD-D2EA-4070-94FF-A393D50EF678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altLang="ja-JP">
                <a:solidFill>
                  <a:prstClr val="black"/>
                </a:solidFill>
              </a:rPr>
              <a:t>/26</a:t>
            </a:r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4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90" y="6594295"/>
            <a:ext cx="1880384" cy="1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181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66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3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0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6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3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0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7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3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97427" y="255576"/>
            <a:ext cx="106326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220255BD-D2EA-4070-94FF-A393D50EF678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altLang="ja-JP">
                <a:solidFill>
                  <a:prstClr val="black"/>
                </a:solidFill>
              </a:rPr>
              <a:t>/26</a:t>
            </a:r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4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90" y="6594295"/>
            <a:ext cx="1880384" cy="1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61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97427" y="188654"/>
            <a:ext cx="1063261" cy="365125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220255BD-D2EA-4070-94FF-A393D50EF678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r>
              <a:rPr lang="en-US" altLang="ja-JP">
                <a:solidFill>
                  <a:prstClr val="white"/>
                </a:solidFill>
              </a:rPr>
              <a:t>/26</a:t>
            </a: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pic>
        <p:nvPicPr>
          <p:cNvPr id="4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90" y="6594295"/>
            <a:ext cx="1880384" cy="1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2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1" lang="en-US" altLang="ja-JP" noProof="0"/>
              <a:t>Click to edit Master title style</a:t>
            </a:r>
            <a:endParaRPr kumimoji="1" lang="en-US" altLang="ja-JP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0EDF-5CC7-4D44-8F03-2CAC6B462149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2D54-EDFD-41C7-9BB2-F2DA3A0FC1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7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90" y="6594295"/>
            <a:ext cx="1880384" cy="119414"/>
          </a:xfrm>
          <a:prstGeom prst="rect">
            <a:avLst/>
          </a:prstGeom>
        </p:spPr>
      </p:pic>
      <p:sp>
        <p:nvSpPr>
          <p:cNvPr id="9" name="コンテンツ プレースホルダー 2"/>
          <p:cNvSpPr>
            <a:spLocks noGrp="1"/>
          </p:cNvSpPr>
          <p:nvPr>
            <p:ph idx="13"/>
          </p:nvPr>
        </p:nvSpPr>
        <p:spPr>
          <a:xfrm>
            <a:off x="354066" y="1215189"/>
            <a:ext cx="9188329" cy="4818648"/>
          </a:xfrm>
        </p:spPr>
        <p:txBody>
          <a:bodyPr>
            <a:normAutofit/>
          </a:bodyPr>
          <a:lstStyle>
            <a:lvl1pPr marL="268288" indent="-268288">
              <a:buClr>
                <a:schemeClr val="accent2"/>
              </a:buClr>
              <a:defRPr sz="1800"/>
            </a:lvl1pPr>
            <a:lvl2pPr marL="555625" indent="-287338">
              <a:buClr>
                <a:schemeClr val="accent2"/>
              </a:buClr>
              <a:defRPr sz="1800"/>
            </a:lvl2pPr>
            <a:lvl3pPr marL="803275" indent="-266700">
              <a:buClr>
                <a:schemeClr val="accent2"/>
              </a:buClr>
              <a:defRPr sz="1800"/>
            </a:lvl3pPr>
            <a:lvl4pPr marL="1079500" indent="-276225">
              <a:buClr>
                <a:schemeClr val="accent2"/>
              </a:buClr>
              <a:defRPr sz="1800"/>
            </a:lvl4pPr>
            <a:lvl5pPr marL="1347788" indent="-268288">
              <a:buClr>
                <a:schemeClr val="accent2"/>
              </a:buClr>
              <a:defRPr sz="1800"/>
            </a:lvl5pPr>
          </a:lstStyle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altLang="ja-JP" noProof="0" dirty="0"/>
          </a:p>
        </p:txBody>
      </p:sp>
    </p:spTree>
    <p:extLst>
      <p:ext uri="{BB962C8B-B14F-4D97-AF65-F5344CB8AC3E}">
        <p14:creationId xmlns:p14="http://schemas.microsoft.com/office/powerpoint/2010/main" val="2732868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1" lang="en-US" altLang="ja-JP" noProof="0"/>
              <a:t>Click to edit Master title style</a:t>
            </a:r>
            <a:endParaRPr kumimoji="1" lang="en-US" altLang="ja-JP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0EDF-5CC7-4D44-8F03-2CAC6B462149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2D54-EDFD-41C7-9BB2-F2DA3A0FC1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7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90" y="6594295"/>
            <a:ext cx="1880384" cy="119414"/>
          </a:xfrm>
          <a:prstGeom prst="rect">
            <a:avLst/>
          </a:prstGeom>
        </p:spPr>
      </p:pic>
      <p:sp>
        <p:nvSpPr>
          <p:cNvPr id="9" name="コンテンツ プレースホルダー 2"/>
          <p:cNvSpPr>
            <a:spLocks noGrp="1"/>
          </p:cNvSpPr>
          <p:nvPr>
            <p:ph idx="13"/>
          </p:nvPr>
        </p:nvSpPr>
        <p:spPr>
          <a:xfrm>
            <a:off x="354066" y="3946205"/>
            <a:ext cx="9188329" cy="1609206"/>
          </a:xfrm>
        </p:spPr>
        <p:txBody>
          <a:bodyPr>
            <a:normAutofit/>
          </a:bodyPr>
          <a:lstStyle>
            <a:lvl1pPr marL="268288" indent="-268288">
              <a:buClr>
                <a:schemeClr val="accent2"/>
              </a:buClr>
              <a:defRPr sz="1800"/>
            </a:lvl1pPr>
            <a:lvl2pPr marL="555625" indent="-287338">
              <a:buClr>
                <a:schemeClr val="accent2"/>
              </a:buClr>
              <a:defRPr sz="1800"/>
            </a:lvl2pPr>
            <a:lvl3pPr marL="803275" indent="-266700">
              <a:buClr>
                <a:schemeClr val="accent2"/>
              </a:buClr>
              <a:defRPr sz="1800"/>
            </a:lvl3pPr>
            <a:lvl4pPr marL="1079500" indent="-276225">
              <a:buClr>
                <a:schemeClr val="accent2"/>
              </a:buClr>
              <a:defRPr sz="1800"/>
            </a:lvl4pPr>
            <a:lvl5pPr marL="1347788" indent="-268288">
              <a:buClr>
                <a:schemeClr val="accent2"/>
              </a:buClr>
              <a:defRPr sz="1800"/>
            </a:lvl5pPr>
          </a:lstStyle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altLang="ja-JP" noProof="0" dirty="0"/>
          </a:p>
        </p:txBody>
      </p:sp>
      <p:sp>
        <p:nvSpPr>
          <p:cNvPr id="10" name="コンテンツ プレースホルダー 2"/>
          <p:cNvSpPr>
            <a:spLocks noGrp="1"/>
          </p:cNvSpPr>
          <p:nvPr>
            <p:ph idx="14"/>
          </p:nvPr>
        </p:nvSpPr>
        <p:spPr>
          <a:xfrm>
            <a:off x="354066" y="1588015"/>
            <a:ext cx="9188329" cy="1609206"/>
          </a:xfrm>
        </p:spPr>
        <p:txBody>
          <a:bodyPr>
            <a:normAutofit/>
          </a:bodyPr>
          <a:lstStyle>
            <a:lvl1pPr marL="268288" indent="-268288">
              <a:buClr>
                <a:schemeClr val="accent2"/>
              </a:buClr>
              <a:defRPr sz="1800"/>
            </a:lvl1pPr>
            <a:lvl2pPr marL="555625" indent="-287338">
              <a:buClr>
                <a:schemeClr val="accent2"/>
              </a:buClr>
              <a:defRPr sz="1800"/>
            </a:lvl2pPr>
            <a:lvl3pPr marL="803275" indent="-266700">
              <a:buClr>
                <a:schemeClr val="accent2"/>
              </a:buClr>
              <a:defRPr sz="1800"/>
            </a:lvl3pPr>
            <a:lvl4pPr marL="1079500" indent="-276225">
              <a:buClr>
                <a:schemeClr val="accent2"/>
              </a:buClr>
              <a:defRPr sz="1800"/>
            </a:lvl4pPr>
            <a:lvl5pPr marL="1347788" indent="-268288">
              <a:buClr>
                <a:schemeClr val="accent2"/>
              </a:buClr>
              <a:defRPr sz="1800"/>
            </a:lvl5pPr>
          </a:lstStyle>
          <a:p>
            <a:pPr lvl="0"/>
            <a:r>
              <a:rPr kumimoji="1" lang="en-US" altLang="ja-JP" noProof="0"/>
              <a:t>Click to edit Master text styles</a:t>
            </a:r>
          </a:p>
          <a:p>
            <a:pPr lvl="1"/>
            <a:r>
              <a:rPr kumimoji="1" lang="en-US" altLang="ja-JP" noProof="0"/>
              <a:t>Second level</a:t>
            </a:r>
          </a:p>
          <a:p>
            <a:pPr lvl="2"/>
            <a:r>
              <a:rPr kumimoji="1" lang="en-US" altLang="ja-JP" noProof="0"/>
              <a:t>Third level</a:t>
            </a:r>
          </a:p>
          <a:p>
            <a:pPr lvl="3"/>
            <a:r>
              <a:rPr kumimoji="1" lang="en-US" altLang="ja-JP" noProof="0"/>
              <a:t>Fourth level</a:t>
            </a:r>
          </a:p>
          <a:p>
            <a:pPr lvl="4"/>
            <a:r>
              <a:rPr kumimoji="1" lang="en-US" altLang="ja-JP" noProof="0"/>
              <a:t>Fifth level</a:t>
            </a:r>
            <a:endParaRPr kumimoji="1" lang="en-US" altLang="ja-JP" noProof="0" dirty="0"/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idx="15"/>
          </p:nvPr>
        </p:nvSpPr>
        <p:spPr>
          <a:xfrm>
            <a:off x="354066" y="1215036"/>
            <a:ext cx="9188329" cy="367117"/>
          </a:xfrm>
        </p:spPr>
        <p:txBody>
          <a:bodyPr>
            <a:normAutofit/>
          </a:bodyPr>
          <a:lstStyle>
            <a:lvl1pPr marL="0" indent="0">
              <a:buNone/>
              <a:defRPr sz="1800" b="1" i="1"/>
            </a:lvl1pPr>
            <a:lvl2pPr marL="555625" indent="-287338">
              <a:defRPr sz="1800"/>
            </a:lvl2pPr>
            <a:lvl3pPr marL="803275" indent="-266700">
              <a:defRPr sz="1800"/>
            </a:lvl3pPr>
            <a:lvl4pPr marL="1079500" indent="-276225">
              <a:defRPr sz="1800"/>
            </a:lvl4pPr>
            <a:lvl5pPr marL="1347788" indent="-268288">
              <a:defRPr sz="1800"/>
            </a:lvl5pPr>
          </a:lstStyle>
          <a:p>
            <a:pPr lvl="0"/>
            <a:r>
              <a:rPr kumimoji="1" lang="en-US" altLang="ja-JP" noProof="0"/>
              <a:t>Click to edit Master text styles</a:t>
            </a:r>
          </a:p>
        </p:txBody>
      </p:sp>
      <p:sp>
        <p:nvSpPr>
          <p:cNvPr id="13" name="コンテンツ プレースホルダー 2"/>
          <p:cNvSpPr>
            <a:spLocks noGrp="1"/>
          </p:cNvSpPr>
          <p:nvPr>
            <p:ph idx="16"/>
          </p:nvPr>
        </p:nvSpPr>
        <p:spPr>
          <a:xfrm>
            <a:off x="354066" y="3573225"/>
            <a:ext cx="9188329" cy="367117"/>
          </a:xfrm>
        </p:spPr>
        <p:txBody>
          <a:bodyPr>
            <a:normAutofit/>
          </a:bodyPr>
          <a:lstStyle>
            <a:lvl1pPr marL="0" indent="0">
              <a:buNone/>
              <a:defRPr sz="1800" b="1" i="1"/>
            </a:lvl1pPr>
            <a:lvl2pPr marL="555625" indent="-287338">
              <a:defRPr sz="1800"/>
            </a:lvl2pPr>
            <a:lvl3pPr marL="803275" indent="-266700">
              <a:defRPr sz="1800"/>
            </a:lvl3pPr>
            <a:lvl4pPr marL="1079500" indent="-276225">
              <a:defRPr sz="1800"/>
            </a:lvl4pPr>
            <a:lvl5pPr marL="1347788" indent="-268288">
              <a:defRPr sz="1800"/>
            </a:lvl5pPr>
          </a:lstStyle>
          <a:p>
            <a:pPr lvl="0"/>
            <a:r>
              <a:rPr kumimoji="1" lang="en-US" altLang="ja-JP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76394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75891" y="1709753"/>
            <a:ext cx="8543925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75891" y="4589466"/>
            <a:ext cx="8543925" cy="1500187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710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7420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113028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48403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18550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226055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59706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29680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5E749-1AB4-4AD6-BA23-AD151A135815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2D54-EDFD-41C7-9BB2-F2DA3A0FC1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7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90" y="6594295"/>
            <a:ext cx="1880384" cy="1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398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C10FF-D8C4-4A22-9AD5-D76E3376B6AE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2D54-EDFD-41C7-9BB2-F2DA3A0FC1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6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90" y="6594295"/>
            <a:ext cx="1880384" cy="1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383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E83FD-D3DB-4112-8EF3-8C79DE27E782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2D54-EDFD-41C7-9BB2-F2DA3A0FC1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5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90" y="6594295"/>
            <a:ext cx="1880384" cy="1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pic>
        <p:nvPicPr>
          <p:cNvPr id="3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90" y="6594295"/>
            <a:ext cx="1880384" cy="1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2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667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33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002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669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337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00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672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339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9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8697427" y="255576"/>
            <a:ext cx="106326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fld id="{220255BD-D2EA-4070-94FF-A393D50EF678}" type="slidenum">
              <a:rPr lang="ja-JP" alt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altLang="ja-JP">
                <a:solidFill>
                  <a:prstClr val="black"/>
                </a:solidFill>
              </a:rPr>
              <a:t>/30</a:t>
            </a:r>
            <a:endParaRPr lang="ja-JP" altLang="en-US">
              <a:solidFill>
                <a:prstClr val="black"/>
              </a:solidFill>
            </a:endParaRPr>
          </a:p>
        </p:txBody>
      </p:sp>
      <p:pic>
        <p:nvPicPr>
          <p:cNvPr id="4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90" y="6594295"/>
            <a:ext cx="1880384" cy="1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02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>
          <a:xfrm>
            <a:off x="8697427" y="188654"/>
            <a:ext cx="1063261" cy="365125"/>
          </a:xfrm>
        </p:spPr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fld id="{220255BD-D2EA-4070-94FF-A393D50EF678}" type="slidenum">
              <a:rPr lang="ja-JP" altLang="en-US" smtClean="0">
                <a:solidFill>
                  <a:prstClr val="white"/>
                </a:solidFill>
              </a:rPr>
              <a:pPr/>
              <a:t>‹#›</a:t>
            </a:fld>
            <a:r>
              <a:rPr lang="en-US" altLang="ja-JP">
                <a:solidFill>
                  <a:prstClr val="white"/>
                </a:solidFill>
              </a:rPr>
              <a:t>/30</a:t>
            </a:r>
            <a:endParaRPr lang="ja-JP" altLang="en-US">
              <a:solidFill>
                <a:prstClr val="white"/>
              </a:solidFill>
            </a:endParaRPr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pic>
        <p:nvPicPr>
          <p:cNvPr id="4" name="図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390" y="6594295"/>
            <a:ext cx="1880384" cy="119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673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305398" y="94556"/>
            <a:ext cx="8237973" cy="767103"/>
          </a:xfrm>
          <a:prstGeom prst="rect">
            <a:avLst/>
          </a:prstGeom>
        </p:spPr>
        <p:txBody>
          <a:bodyPr vert="horz" lIns="91326" tIns="45663" rIns="91326" bIns="45663" rtlCol="0" anchor="ctr">
            <a:normAutofit/>
          </a:bodyPr>
          <a:lstStyle/>
          <a:p>
            <a:endParaRPr kumimoji="1" lang="en-US" altLang="ja-JP" noProof="0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355054" y="1209174"/>
            <a:ext cx="9188329" cy="4999049"/>
          </a:xfrm>
          <a:prstGeom prst="rect">
            <a:avLst/>
          </a:prstGeom>
        </p:spPr>
        <p:txBody>
          <a:bodyPr vert="horz" lIns="91326" tIns="45663" rIns="91326" bIns="45663" rtlCol="0">
            <a:normAutofit/>
          </a:bodyPr>
          <a:lstStyle/>
          <a:p>
            <a:pPr lvl="0"/>
            <a:endParaRPr kumimoji="1" lang="en-US" altLang="ja-JP" noProof="0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355056" y="6356365"/>
            <a:ext cx="2228850" cy="365125"/>
          </a:xfrm>
          <a:prstGeom prst="rect">
            <a:avLst/>
          </a:prstGeom>
        </p:spPr>
        <p:txBody>
          <a:bodyPr vert="horz" lIns="91326" tIns="45663" rIns="91326" bIns="45663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B51B1D-97A4-4F80-AD16-E80285C959B1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3281376" y="6356365"/>
            <a:ext cx="3343275" cy="365125"/>
          </a:xfrm>
          <a:prstGeom prst="rect">
            <a:avLst/>
          </a:prstGeom>
        </p:spPr>
        <p:txBody>
          <a:bodyPr vert="horz" lIns="91326" tIns="45663" rIns="91326" bIns="45663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7314534" y="6356365"/>
            <a:ext cx="2228850" cy="365125"/>
          </a:xfrm>
          <a:prstGeom prst="rect">
            <a:avLst/>
          </a:prstGeom>
        </p:spPr>
        <p:txBody>
          <a:bodyPr vert="horz" lIns="91326" tIns="45663" rIns="91326" bIns="45663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52D54-EDFD-41C7-9BB2-F2DA3A0FC1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/>
          <p:cNvCxnSpPr/>
          <p:nvPr/>
        </p:nvCxnSpPr>
        <p:spPr>
          <a:xfrm>
            <a:off x="0" y="942395"/>
            <a:ext cx="9906000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028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735" r:id="rId3"/>
    <p:sldLayoutId id="2147483651" r:id="rId4"/>
    <p:sldLayoutId id="2147483654" r:id="rId5"/>
    <p:sldLayoutId id="2147483655" r:id="rId6"/>
    <p:sldLayoutId id="2147483734" r:id="rId7"/>
    <p:sldLayoutId id="2147483678" r:id="rId8"/>
    <p:sldLayoutId id="2147483679" r:id="rId9"/>
    <p:sldLayoutId id="2147483669" r:id="rId10"/>
    <p:sldLayoutId id="2147483674" r:id="rId11"/>
    <p:sldLayoutId id="2147483675" r:id="rId12"/>
  </p:sldLayoutIdLst>
  <p:hf hdr="0" ftr="0"/>
  <p:txStyles>
    <p:titleStyle>
      <a:lvl1pPr algn="r" defTabSz="742020" rtl="0" eaLnBrk="1" latinLnBrk="0" hangingPunct="1">
        <a:lnSpc>
          <a:spcPct val="90000"/>
        </a:lnSpc>
        <a:spcBef>
          <a:spcPct val="0"/>
        </a:spcBef>
        <a:buNone/>
        <a:defRPr kumimoji="1" sz="2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508" indent="-185508" algn="l" defTabSz="742020" rtl="0" eaLnBrk="1" latinLnBrk="0" hangingPunct="1">
        <a:lnSpc>
          <a:spcPct val="90000"/>
        </a:lnSpc>
        <a:spcBef>
          <a:spcPts val="813"/>
        </a:spcBef>
        <a:buFont typeface="Arial" panose="020B0604020202020204" pitchFamily="34" charset="0"/>
        <a:buChar char="•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56517" indent="-185508" algn="l" defTabSz="74202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927524" indent="-185508" algn="l" defTabSz="74202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298535" indent="-185508" algn="l" defTabSz="74202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69543" indent="-185508" algn="l" defTabSz="74202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40553" indent="-185508" algn="l" defTabSz="74202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11562" indent="-185508" algn="l" defTabSz="74202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2570" indent="-185508" algn="l" defTabSz="74202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53579" indent="-185508" algn="l" defTabSz="742020" rtl="0" eaLnBrk="1" latinLnBrk="0" hangingPunct="1">
        <a:lnSpc>
          <a:spcPct val="90000"/>
        </a:lnSpc>
        <a:spcBef>
          <a:spcPts val="406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74202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1007" algn="l" defTabSz="74202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020" algn="l" defTabSz="74202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13028" algn="l" defTabSz="74202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84037" algn="l" defTabSz="74202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55046" algn="l" defTabSz="74202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6055" algn="l" defTabSz="74202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97066" algn="l" defTabSz="74202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68073" algn="l" defTabSz="742020" rtl="0" eaLnBrk="1" latinLnBrk="0" hangingPunct="1"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6D13-A187-40CC-A07C-A0234018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ToolBOS SDK 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CAB28-D334-451F-8F55-47A9206C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0EDF-5CC7-4D44-8F03-2CAC6B462149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BE137-CC15-4326-B9E9-653AFF04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2D54-EDFD-41C7-9BB2-F2DA3A0FC1CF}" type="slidenum">
              <a:rPr kumimoji="1" lang="ja-JP" altLang="en-US" smtClean="0"/>
              <a:pPr/>
              <a:t>1</a:t>
            </a:fld>
            <a:endParaRPr kumimoji="1" lang="ja-JP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8DD262-CB8F-4D2D-A7D9-881D74E72B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235" y="3137602"/>
            <a:ext cx="1530961" cy="1445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AF8A62-8792-4094-98F7-F100A9060F27}"/>
              </a:ext>
            </a:extLst>
          </p:cNvPr>
          <p:cNvSpPr txBox="1"/>
          <p:nvPr/>
        </p:nvSpPr>
        <p:spPr>
          <a:xfrm>
            <a:off x="3438499" y="2634677"/>
            <a:ext cx="31790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  <a:latin typeface="72 Black" panose="020B0A04030603020204" pitchFamily="34" charset="0"/>
                <a:cs typeface="72 Black" panose="020B0A04030603020204" pitchFamily="34" charset="0"/>
              </a:rPr>
              <a:t>TOOLBOS</a:t>
            </a:r>
          </a:p>
          <a:p>
            <a:r>
              <a:rPr lang="en-US" sz="4800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  <a:latin typeface="72 Black" panose="020B0A04030603020204" pitchFamily="34" charset="0"/>
                <a:cs typeface="72 Black" panose="020B0A04030603020204" pitchFamily="34" charset="0"/>
              </a:rPr>
              <a:t>SDK</a:t>
            </a:r>
          </a:p>
        </p:txBody>
      </p:sp>
    </p:spTree>
    <p:extLst>
      <p:ext uri="{BB962C8B-B14F-4D97-AF65-F5344CB8AC3E}">
        <p14:creationId xmlns:p14="http://schemas.microsoft.com/office/powerpoint/2010/main" val="2957277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C6D13-A187-40CC-A07C-A0234018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ToolBOS SDK 4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7CAB28-D334-451F-8F55-47A9206C8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0EDF-5CC7-4D44-8F03-2CAC6B462149}" type="datetime1">
              <a:rPr kumimoji="1" lang="ja-JP" altLang="en-US" smtClean="0"/>
              <a:t>2021/1/13</a:t>
            </a:fld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BE137-CC15-4326-B9E9-653AFF041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52D54-EDFD-41C7-9BB2-F2DA3A0FC1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8DD262-CB8F-4D2D-A7D9-881D74E72B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817" y="2812482"/>
            <a:ext cx="569387" cy="5376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AF8A62-8792-4094-98F7-F100A9060F27}"/>
              </a:ext>
            </a:extLst>
          </p:cNvPr>
          <p:cNvSpPr txBox="1"/>
          <p:nvPr/>
        </p:nvSpPr>
        <p:spPr>
          <a:xfrm>
            <a:off x="3438499" y="2634677"/>
            <a:ext cx="56938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effectLst>
                  <a:outerShdw blurRad="50800" dist="38100" dir="2700000" sx="102000" sy="102000" algn="tl" rotWithShape="0">
                    <a:prstClr val="black">
                      <a:alpha val="40000"/>
                    </a:prstClr>
                  </a:outerShdw>
                </a:effectLst>
                <a:latin typeface="72 Black" panose="020B0A04030603020204" pitchFamily="34" charset="0"/>
                <a:cs typeface="72 Black" panose="020B0A04030603020204" pitchFamily="34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2705582345"/>
      </p:ext>
    </p:extLst>
  </p:cSld>
  <p:clrMapOvr>
    <a:masterClrMapping/>
  </p:clrMapOvr>
</p:sld>
</file>

<file path=ppt/theme/theme1.xml><?xml version="1.0" encoding="utf-8"?>
<a:theme xmlns:a="http://schemas.openxmlformats.org/drawingml/2006/main" name="HRI-EU-NewScheme">
  <a:themeElements>
    <a:clrScheme name="HRI-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C8102E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プレゼンテーション1" id="{DB25FEE2-C7B3-4D03-8684-53E70705BBD4}" vid="{C19AF9BA-00EE-409A-8D91-F49D9A3BF4C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HRI-EU-NewScheme</Template>
  <TotalTime>16894</TotalTime>
  <Words>13</Words>
  <Application>Microsoft Office PowerPoint</Application>
  <PresentationFormat>A4 Paper (210x297 mm)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ＭＳ Ｐゴシック</vt:lpstr>
      <vt:lpstr>72 Black</vt:lpstr>
      <vt:lpstr>Arial</vt:lpstr>
      <vt:lpstr>Calibri</vt:lpstr>
      <vt:lpstr>Calibri Light</vt:lpstr>
      <vt:lpstr>HRI-EU-NewScheme</vt:lpstr>
      <vt:lpstr>ToolBOS SDK 4</vt:lpstr>
      <vt:lpstr>ToolBOS SDK 4</vt:lpstr>
    </vt:vector>
  </TitlesOfParts>
  <Manager>Jens Schmuedderich</Manager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Infrastructure Meeting</dc:title>
  <dc:creator>Marcus Stein</dc:creator>
  <cp:lastModifiedBy>Marijke Stein</cp:lastModifiedBy>
  <cp:revision>968</cp:revision>
  <dcterms:created xsi:type="dcterms:W3CDTF">2018-11-13T12:24:46Z</dcterms:created>
  <dcterms:modified xsi:type="dcterms:W3CDTF">2021-01-13T13:10:12Z</dcterms:modified>
</cp:coreProperties>
</file>