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CD72-00E8-4CF3-AD4F-31B94488F7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3D78E-1242-49DD-842C-54F0861CD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F626-55EA-8FD6-DF4A-308385A3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FFACE-3524-0486-A67E-956D96C3A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A348-7CA9-F61D-8341-4833D776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432F-5004-47ED-064C-BE72BF8A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8542-1333-7224-2CF1-CD25446C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7A01-2953-D00E-75AD-07A6E31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88DF-D0E1-9FB4-771A-E26D133E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AB36-4081-7F4D-BCCC-D5EB5DF7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3F14-8574-83EA-B804-B33F789F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0D03-17C8-934D-109C-1F47D18D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D0FD8-82C7-BB6E-7F74-A5BDBB52C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0E14E-ED4D-0E9B-5180-071F8008D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83D8-CBAA-F65D-5FE4-A961ACB6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1941-3F1B-D211-5C53-54B7726C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1D11-9020-3A2B-D5DD-E1AF98F1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C36E-AF0F-4D1D-5ED0-65C00DF6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1A4F-DA41-30A5-A34A-DB1605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4319-B685-3C75-FD3C-03CD796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D546-FD31-68BC-7F34-20C7A1CA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8CCA-B948-4707-A86B-FDF60B9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52F9-7003-2E2F-0CDB-DCCCB95C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E17F-98D3-616B-6AF5-A7803EF0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85AC-409B-A78C-FE4F-15220500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791A-3B2F-A266-3EE3-302F9822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7BD6-32D8-FCD2-3A42-E48C92DB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9113-E0FF-2A68-3810-F6C3FBCD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502-D832-4A91-2E13-39E3E364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374F-610B-659E-D6CA-16041F9F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03B-1B16-BE3F-E52F-C87128B5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935F-E4D5-9E4A-07E0-E3B28B64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56F4-A078-1855-29E4-BBDEE4B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39E7-3D96-199C-CD90-CEB97D7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D3AF-ADB0-47C5-9592-7ABA3C01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8983B-D4BB-85D8-EDD0-33B61858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A3E49-A0F2-1D39-D422-482D4FEC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30CC0-B5CF-E6A8-FE50-1964B9A96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7DC6A-379C-6D5E-CCCC-6D4C2612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5773-1BE5-D5B6-7A97-9D6AE2F5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392C1-0DA9-F61F-ABB5-945D3D10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F8D-091E-95B2-105A-F37D8822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E42E-169E-A55F-37BE-10ACAD4D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BD4D1-46A5-2555-2BC1-09C8DF62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C4FAF-5FF6-6426-ED15-C5EB90CB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98745-983C-0B35-0EDA-D0F2DAB7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5857-DB26-0E99-74FC-9FE0990A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291B-6C7E-4F20-9B7D-95F89AD0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3513-8777-F5E6-455F-AC1189A7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C911-2DD7-F5FC-D1AF-0D6E6B0B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48F7-10B2-667A-915C-3EF8F62C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4534-4260-50A3-E32E-D426F25B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E9B1-E579-8AE0-9506-11541DB2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633D-2A0E-BA71-99FE-85BACEE0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EED-754F-5086-EB4F-A21A5A25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2097A-BFCC-33C9-2EB5-B055B6D92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EED21-7BA6-5E1C-5970-875CB986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9464-45C8-11A1-E49A-00A4E8A9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E3EDB-06E6-8B4A-395E-745F495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CF54-067A-B206-17D3-9EA7377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6704A-8595-F8B9-E0AF-61683440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F8133-756A-6AE4-9DBB-3C5F58EC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B439-6424-2EAB-C40F-62E4AD41A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2062-6C6B-422E-8CB4-6EA400B95DB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9838-A919-930A-80D2-0444321C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611A-C6B8-5756-CBCB-6E623AF9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E662-86B0-4B3A-BA2D-1EB1B4D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4FD7-D8C9-0EAA-F0A6-1813F2D5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1"/>
            <a:ext cx="10515600" cy="727951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237731"/>
                </a:solidFill>
                <a:latin typeface="Aptos Narrow" panose="020B0004020202020204" pitchFamily="34" charset="0"/>
              </a:rPr>
              <a:t>HyperGraph</a:t>
            </a:r>
            <a:r>
              <a:rPr lang="en-US" sz="2800" b="1" dirty="0">
                <a:solidFill>
                  <a:srgbClr val="237731"/>
                </a:solidFill>
                <a:latin typeface="Aptos Narrow" panose="020B0004020202020204" pitchFamily="34" charset="0"/>
              </a:rPr>
              <a:t> - Easy development of Model-driven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80E5-813A-282D-6613-4AE431BF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3272"/>
            <a:ext cx="11353800" cy="4621817"/>
          </a:xfrm>
        </p:spPr>
        <p:txBody>
          <a:bodyPr lIns="108000" rIns="108000" numCol="3" spcCol="1440000">
            <a:normAutofit/>
          </a:bodyPr>
          <a:lstStyle/>
          <a:p>
            <a:pPr marL="0" indent="0">
              <a:buNone/>
            </a:pPr>
            <a:r>
              <a:rPr lang="en-US" sz="1200" dirty="0"/>
              <a:t>Be able to easily create applications or systems designed by drawing functional models.</a:t>
            </a:r>
          </a:p>
          <a:p>
            <a:pPr marL="0" indent="0">
              <a:buNone/>
            </a:pPr>
            <a:r>
              <a:rPr lang="en-US" sz="1200" dirty="0"/>
              <a:t>Any type of model possible:</a:t>
            </a:r>
          </a:p>
          <a:p>
            <a:r>
              <a:rPr lang="en-US" sz="1200" dirty="0"/>
              <a:t>Dataflow</a:t>
            </a:r>
          </a:p>
          <a:p>
            <a:r>
              <a:rPr lang="en-US" sz="1200" dirty="0"/>
              <a:t>Control flow</a:t>
            </a:r>
          </a:p>
          <a:p>
            <a:r>
              <a:rPr lang="en-US" sz="1200" dirty="0"/>
              <a:t>Data model (ERD,…)</a:t>
            </a:r>
          </a:p>
          <a:p>
            <a:r>
              <a:rPr lang="en-US" sz="1200" dirty="0"/>
              <a:t>State Model</a:t>
            </a:r>
          </a:p>
          <a:p>
            <a:r>
              <a:rPr lang="en-US" sz="1200" dirty="0"/>
              <a:t>CodeFlow</a:t>
            </a:r>
          </a:p>
          <a:p>
            <a:r>
              <a:rPr lang="en-US" sz="1200" dirty="0"/>
              <a:t>Business process</a:t>
            </a:r>
          </a:p>
          <a:p>
            <a:r>
              <a:rPr lang="en-US" sz="1200" dirty="0"/>
              <a:t>Domain specific languages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Tool to create set of symbolic elements and assign functional semantic to them</a:t>
            </a:r>
          </a:p>
          <a:p>
            <a:r>
              <a:rPr lang="en-US" sz="1200" dirty="0"/>
              <a:t>Tool to draw graphs of symbolic elements to make them represent applications or systems models.</a:t>
            </a:r>
          </a:p>
          <a:p>
            <a:r>
              <a:rPr lang="en-US" sz="1200" dirty="0"/>
              <a:t>Code generator tools to translate models into runnable code in any language or in data files suited for integration in other projects</a:t>
            </a:r>
          </a:p>
          <a:p>
            <a:r>
              <a:rPr lang="en-US" sz="1200" dirty="0"/>
              <a:t>Run-time engine to execute models directly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Javascript</a:t>
            </a:r>
            <a:r>
              <a:rPr lang="en-US" sz="1200" dirty="0"/>
              <a:t>, web technologies</a:t>
            </a:r>
          </a:p>
          <a:p>
            <a:pPr marL="0" indent="0">
              <a:buNone/>
            </a:pPr>
            <a:r>
              <a:rPr lang="en-US" sz="1200" dirty="0"/>
              <a:t>Any target language or data format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BB13E-4007-D255-8409-B3C74781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"/>
          <a:stretch/>
        </p:blipFill>
        <p:spPr>
          <a:xfrm>
            <a:off x="0" y="1106322"/>
            <a:ext cx="12486290" cy="848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2DFD5-BA1C-226F-5CA8-EF7C67B3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10" y="3963844"/>
            <a:ext cx="7328027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Calibri Light</vt:lpstr>
      <vt:lpstr>Office Theme</vt:lpstr>
      <vt:lpstr>HyperGraph - Easy development of Model-driven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</dc:title>
  <dc:creator>Frank Joublin</dc:creator>
  <cp:lastModifiedBy>Frank Joublin</cp:lastModifiedBy>
  <cp:revision>7</cp:revision>
  <dcterms:created xsi:type="dcterms:W3CDTF">2023-08-04T07:06:18Z</dcterms:created>
  <dcterms:modified xsi:type="dcterms:W3CDTF">2023-10-16T12:11:10Z</dcterms:modified>
</cp:coreProperties>
</file>