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72" r:id="rId6"/>
    <p:sldId id="273" r:id="rId7"/>
    <p:sldId id="274" r:id="rId8"/>
    <p:sldId id="258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4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CD0"/>
    <a:srgbClr val="6583B9"/>
    <a:srgbClr val="EFEFEF"/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6835-D44F-4D99-8401-822B6445A99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A938-E2C5-45CD-87D5-B5898940D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0A938-E2C5-45CD-87D5-B5898940DB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0A938-E2C5-45CD-87D5-B5898940DB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BE30-9C29-B20A-123A-7A6968BCE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8529-A299-EFAF-B0D4-C37A89E0A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0401-1FB7-B04B-3C37-92FD6DB4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6562-72CC-472C-04F3-3534B41C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1EEF-A18B-C26A-D064-2BDED9D4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C38C-C63E-D793-2E3C-016014D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37A42-0606-7949-6E9F-9188E70B7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EF07-E0E5-0670-AA7B-64308AC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D251-B124-7FB5-8C1F-2DDE600C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6BD5-7B17-AB4F-BE7B-35EB326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BA9DE-BE3A-5B36-DC77-95DF721FB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D6DF0-9BCA-2ABA-ABBC-A69E3333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6307-AC80-BA28-F657-739E5B9D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E17B-20D7-9EA4-2BA5-05FAE970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5202-7609-7AA4-E129-A740707A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A2FD-9FD0-E082-669B-9A9FAEE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D419-A7FD-063B-00DB-5C89E6B6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4185-0431-1331-F20D-B6D0E899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513D-D97F-CD78-206A-537D8EDF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D9F0-3755-5E08-AA3E-BDF6DD0C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71BC-D038-568D-0207-46C77A5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D4B5-BA0D-7DF9-E413-70ED6333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593D-9AC5-6375-8D0C-74D1B875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1188-D119-DFDE-3E0B-A5867074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3831-8F60-B6A2-20C6-DA40886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178E-1210-6047-82E7-CAFD0C17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6D3B-5878-73BD-22B1-B7C906FA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3F43-454F-E2C9-459C-3911B10A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4DB65-C044-DC54-4E9C-A5BC8183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62AD-22D0-F71E-59EC-E439F342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9339-DDED-C0EC-7B94-BC552C19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486-EF18-5A0C-2F13-E142D571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5396-8AA2-5781-A81D-C2906DBB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13DB8-3A8B-15E5-8E6E-CC5EE8A2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27FA2-BAB5-62FA-7148-4021BF56D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C40F1-F749-A3A8-A0E3-BA002F77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AE8E5-6F1A-80DB-4D30-6ED8ABAA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087A2-7B26-165A-3C1C-466095B1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715CD-A4B8-A40E-0C00-3EB3CCD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1ACB-3B3F-985B-8F69-A4610F9F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A2930-43BC-62CE-AD15-5DE51D3A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010F6-89A3-8591-C4E3-442347FD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44B85-7A51-79E8-B28A-0083C90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F792-7FCF-208C-F89C-D71B6321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1E69-C6BC-D817-A89A-46A6BC3D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D1C18-7C08-83FF-44A0-ED1EE4DB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679E-FEEB-7C86-42D4-CECFA60C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AF7D-44B3-D096-C238-18D6012D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2061-4851-B282-E84A-80D76AAC5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EEE8D-71F2-6B77-4EA1-17E14B96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4B8F-3225-9286-3398-43E59A7E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B2F8-45B0-A918-9CA9-CD86D909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67B-98E7-1331-4533-5E2AE2AC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D5E20-2759-9B37-EBED-6876E1CD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8E4E-4A36-4102-BB9E-D890019B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1846-6838-75B4-7A73-6B597975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8D6D-E627-D5A3-2A9D-FA14DF01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54B2-875F-F5B7-CC11-D1FB08C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AC1BC-5EC9-EC52-FE2A-C8773B8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C7CB-8222-1009-D2EF-499CD3AB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BCD8-DE5A-ACCE-24B3-289D6BF7B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FA9A-9EA7-4313-BDD8-372AD83D71A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6780-EA61-8C51-7C25-766B56BE0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8EA0-BD78-64DD-21FE-F450C08FA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48CC-0458-4D3A-BBDB-946BE023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ABEA1C4-302D-C97E-839E-FF096AE9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D50E6B-76EC-6D5C-F2A2-4E34B939FBDD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C796796-2AEC-F22F-BB96-3B9EC98045F3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F50504-FD82-3089-D396-463B4759978A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DC80F-7D6C-6A42-2FD9-2590947144D1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2F542-B4BD-3209-4CE7-9657CD60B6BF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181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86118-3805-E7E8-83EB-1233BFF0E9CC}"/>
              </a:ext>
            </a:extLst>
          </p:cNvPr>
          <p:cNvSpPr txBox="1"/>
          <p:nvPr/>
        </p:nvSpPr>
        <p:spPr>
          <a:xfrm>
            <a:off x="3161964" y="330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56945-AD32-93D7-910F-A0724D48030A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F7D90-22FB-EB8F-8BD7-1B8FE574CA32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44616-7288-B808-9840-0EDB1943F3E1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0653"/>
          <a:stretch/>
        </p:blipFill>
        <p:spPr>
          <a:xfrm>
            <a:off x="3148381" y="651141"/>
            <a:ext cx="1564152" cy="34472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13AA687-6428-9AC0-D86B-EB8C31A6DF01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6116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E12567-5538-6013-BAB7-E3D78213FCF3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7F9462-76EA-FFE2-DCCD-22EAD8A75029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C27474-26C8-42B2-7D61-90C89D6F7B0F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A20311-B96B-EADD-28E6-50F2E7E360BC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2985395D-9BC0-F00C-BC74-89F96FDD6129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7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899A0-C2D9-4040-D99E-F14BF03AFBAF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3E687-12D8-3CDD-CC36-B7A1AE5C0A20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9B903-30E7-6FE6-105A-54FE9ACC5674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691C7-DC7A-315A-5BA6-930AB2DDECC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310" y="1901972"/>
            <a:ext cx="1067762" cy="106776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C35D63-21D7-9101-6C86-F7A3BE295414}"/>
              </a:ext>
            </a:extLst>
          </p:cNvPr>
          <p:cNvSpPr/>
          <p:nvPr/>
        </p:nvSpPr>
        <p:spPr>
          <a:xfrm>
            <a:off x="7497517" y="2240969"/>
            <a:ext cx="708793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7D10D-E9F2-D9BF-5370-E21BAD09A817}"/>
              </a:ext>
            </a:extLst>
          </p:cNvPr>
          <p:cNvSpPr txBox="1"/>
          <p:nvPr/>
        </p:nvSpPr>
        <p:spPr>
          <a:xfrm>
            <a:off x="8054443" y="163329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021737-7C61-C206-95F0-463188741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6715" y="3639477"/>
            <a:ext cx="456822" cy="4568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CD72BC-AE7F-3E25-B394-76784390D3D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9" y="2876120"/>
            <a:ext cx="456822" cy="4568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0F9EB7-4288-52C1-7A7A-1A3931AE1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11" y="380731"/>
            <a:ext cx="456822" cy="4568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1AF043-1931-774F-8D98-F2AA32F1F6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230" y="279067"/>
            <a:ext cx="354347" cy="3543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C5949AF-0330-F50A-BB93-6BDCB6B7C58F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2D3B7A89-0AAF-1F6D-C7A6-B2BDCE65F0E4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7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899A0-C2D9-4040-D99E-F14BF03AFBAF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3E687-12D8-3CDD-CC36-B7A1AE5C0A20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9B903-30E7-6FE6-105A-54FE9ACC5674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691C7-DC7A-315A-5BA6-930AB2DDECC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310" y="1901972"/>
            <a:ext cx="1067762" cy="106776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C35D63-21D7-9101-6C86-F7A3BE295414}"/>
              </a:ext>
            </a:extLst>
          </p:cNvPr>
          <p:cNvSpPr/>
          <p:nvPr/>
        </p:nvSpPr>
        <p:spPr>
          <a:xfrm>
            <a:off x="7497517" y="2240969"/>
            <a:ext cx="708793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7D10D-E9F2-D9BF-5370-E21BAD09A817}"/>
              </a:ext>
            </a:extLst>
          </p:cNvPr>
          <p:cNvSpPr txBox="1"/>
          <p:nvPr/>
        </p:nvSpPr>
        <p:spPr>
          <a:xfrm>
            <a:off x="8054443" y="163329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021737-7C61-C206-95F0-463188741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6715" y="3639477"/>
            <a:ext cx="456822" cy="4568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CD72BC-AE7F-3E25-B394-76784390D3D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9" y="2876120"/>
            <a:ext cx="456822" cy="4568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0F9EB7-4288-52C1-7A7A-1A3931AE1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11" y="380731"/>
            <a:ext cx="456822" cy="4568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1AF043-1931-774F-8D98-F2AA32F1F6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230" y="279067"/>
            <a:ext cx="354347" cy="3543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6CC73C-1E44-E663-CA74-39B821C1C6C9}"/>
              </a:ext>
            </a:extLst>
          </p:cNvPr>
          <p:cNvSpPr txBox="1"/>
          <p:nvPr/>
        </p:nvSpPr>
        <p:spPr>
          <a:xfrm>
            <a:off x="9296464" y="283714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107D86-4DE8-C197-68AC-94B088D585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5995" y="2002625"/>
            <a:ext cx="2904159" cy="905885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98CE59-7A4E-9A3B-0651-E68BCDCE2C41}"/>
              </a:ext>
            </a:extLst>
          </p:cNvPr>
          <p:cNvSpPr/>
          <p:nvPr/>
        </p:nvSpPr>
        <p:spPr>
          <a:xfrm rot="16664762">
            <a:off x="8196451" y="642752"/>
            <a:ext cx="976914" cy="2633271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  <a:gd name="connsiteX0" fmla="*/ 108015 w 404244"/>
              <a:gd name="connsiteY0" fmla="*/ 1088153 h 1088153"/>
              <a:gd name="connsiteX1" fmla="*/ 398856 w 404244"/>
              <a:gd name="connsiteY1" fmla="*/ 635504 h 1088153"/>
              <a:gd name="connsiteX2" fmla="*/ 0 w 404244"/>
              <a:gd name="connsiteY2" fmla="*/ 0 h 1088153"/>
              <a:gd name="connsiteX0" fmla="*/ 108015 w 405584"/>
              <a:gd name="connsiteY0" fmla="*/ 1088153 h 1088153"/>
              <a:gd name="connsiteX1" fmla="*/ 398856 w 405584"/>
              <a:gd name="connsiteY1" fmla="*/ 635504 h 1088153"/>
              <a:gd name="connsiteX2" fmla="*/ 0 w 405584"/>
              <a:gd name="connsiteY2" fmla="*/ 0 h 108815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53317 w 650886"/>
              <a:gd name="connsiteY0" fmla="*/ 1000451 h 1000451"/>
              <a:gd name="connsiteX1" fmla="*/ 644158 w 650886"/>
              <a:gd name="connsiteY1" fmla="*/ 547802 h 1000451"/>
              <a:gd name="connsiteX2" fmla="*/ 0 w 650886"/>
              <a:gd name="connsiteY2" fmla="*/ 0 h 10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886" h="1000451">
                <a:moveTo>
                  <a:pt x="353317" y="1000451"/>
                </a:moveTo>
                <a:cubicBezTo>
                  <a:pt x="488794" y="941333"/>
                  <a:pt x="690307" y="727580"/>
                  <a:pt x="644158" y="547802"/>
                </a:cubicBezTo>
                <a:cubicBezTo>
                  <a:pt x="598009" y="368024"/>
                  <a:pt x="397788" y="166236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8303EC2-60E7-7487-9A8F-7ACF2A3F67BF}"/>
              </a:ext>
            </a:extLst>
          </p:cNvPr>
          <p:cNvSpPr/>
          <p:nvPr/>
        </p:nvSpPr>
        <p:spPr>
          <a:xfrm>
            <a:off x="9173950" y="2213574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211CB-7627-B7DA-1522-82B1C32FBB35}"/>
              </a:ext>
            </a:extLst>
          </p:cNvPr>
          <p:cNvSpPr txBox="1"/>
          <p:nvPr/>
        </p:nvSpPr>
        <p:spPr>
          <a:xfrm>
            <a:off x="10394981" y="1717306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B7892E-E1B7-CAD1-4006-441F24B5E62E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EBEBD3A-36F8-60E5-2C83-4103169308DC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4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899A0-C2D9-4040-D99E-F14BF03AFBAF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3E687-12D8-3CDD-CC36-B7A1AE5C0A20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9B903-30E7-6FE6-105A-54FE9ACC5674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691C7-DC7A-315A-5BA6-930AB2DDECC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310" y="1901972"/>
            <a:ext cx="1067762" cy="106776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C35D63-21D7-9101-6C86-F7A3BE295414}"/>
              </a:ext>
            </a:extLst>
          </p:cNvPr>
          <p:cNvSpPr/>
          <p:nvPr/>
        </p:nvSpPr>
        <p:spPr>
          <a:xfrm>
            <a:off x="7497517" y="2240969"/>
            <a:ext cx="708793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7D10D-E9F2-D9BF-5370-E21BAD09A817}"/>
              </a:ext>
            </a:extLst>
          </p:cNvPr>
          <p:cNvSpPr txBox="1"/>
          <p:nvPr/>
        </p:nvSpPr>
        <p:spPr>
          <a:xfrm>
            <a:off x="8054443" y="163329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021737-7C61-C206-95F0-463188741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6715" y="3639477"/>
            <a:ext cx="456822" cy="4568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CD72BC-AE7F-3E25-B394-76784390D3D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9" y="2876120"/>
            <a:ext cx="456822" cy="4568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0F9EB7-4288-52C1-7A7A-1A3931AE1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11" y="380731"/>
            <a:ext cx="456822" cy="4568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1AF043-1931-774F-8D98-F2AA32F1F6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230" y="279067"/>
            <a:ext cx="354347" cy="3543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6CC73C-1E44-E663-CA74-39B821C1C6C9}"/>
              </a:ext>
            </a:extLst>
          </p:cNvPr>
          <p:cNvSpPr txBox="1"/>
          <p:nvPr/>
        </p:nvSpPr>
        <p:spPr>
          <a:xfrm>
            <a:off x="9296464" y="283714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107D86-4DE8-C197-68AC-94B088D585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5995" y="2002625"/>
            <a:ext cx="2904159" cy="905885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98CE59-7A4E-9A3B-0651-E68BCDCE2C41}"/>
              </a:ext>
            </a:extLst>
          </p:cNvPr>
          <p:cNvSpPr/>
          <p:nvPr/>
        </p:nvSpPr>
        <p:spPr>
          <a:xfrm rot="16664762">
            <a:off x="8196451" y="642752"/>
            <a:ext cx="976914" cy="2633271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  <a:gd name="connsiteX0" fmla="*/ 108015 w 404244"/>
              <a:gd name="connsiteY0" fmla="*/ 1088153 h 1088153"/>
              <a:gd name="connsiteX1" fmla="*/ 398856 w 404244"/>
              <a:gd name="connsiteY1" fmla="*/ 635504 h 1088153"/>
              <a:gd name="connsiteX2" fmla="*/ 0 w 404244"/>
              <a:gd name="connsiteY2" fmla="*/ 0 h 1088153"/>
              <a:gd name="connsiteX0" fmla="*/ 108015 w 405584"/>
              <a:gd name="connsiteY0" fmla="*/ 1088153 h 1088153"/>
              <a:gd name="connsiteX1" fmla="*/ 398856 w 405584"/>
              <a:gd name="connsiteY1" fmla="*/ 635504 h 1088153"/>
              <a:gd name="connsiteX2" fmla="*/ 0 w 405584"/>
              <a:gd name="connsiteY2" fmla="*/ 0 h 108815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53317 w 650886"/>
              <a:gd name="connsiteY0" fmla="*/ 1000451 h 1000451"/>
              <a:gd name="connsiteX1" fmla="*/ 644158 w 650886"/>
              <a:gd name="connsiteY1" fmla="*/ 547802 h 1000451"/>
              <a:gd name="connsiteX2" fmla="*/ 0 w 650886"/>
              <a:gd name="connsiteY2" fmla="*/ 0 h 10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886" h="1000451">
                <a:moveTo>
                  <a:pt x="353317" y="1000451"/>
                </a:moveTo>
                <a:cubicBezTo>
                  <a:pt x="488794" y="941333"/>
                  <a:pt x="690307" y="727580"/>
                  <a:pt x="644158" y="547802"/>
                </a:cubicBezTo>
                <a:cubicBezTo>
                  <a:pt x="598009" y="368024"/>
                  <a:pt x="397788" y="166236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8303EC2-60E7-7487-9A8F-7ACF2A3F67BF}"/>
              </a:ext>
            </a:extLst>
          </p:cNvPr>
          <p:cNvSpPr/>
          <p:nvPr/>
        </p:nvSpPr>
        <p:spPr>
          <a:xfrm>
            <a:off x="9173950" y="2213574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211CB-7627-B7DA-1522-82B1C32FBB35}"/>
              </a:ext>
            </a:extLst>
          </p:cNvPr>
          <p:cNvSpPr txBox="1"/>
          <p:nvPr/>
        </p:nvSpPr>
        <p:spPr>
          <a:xfrm>
            <a:off x="10394981" y="1717306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7520D5-379C-15A8-2C3C-67F4778DB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38496" y="3190414"/>
            <a:ext cx="905885" cy="9058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B00E743-99B6-B98C-9D61-BF48A0714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7462" y="3710904"/>
            <a:ext cx="905885" cy="9058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05FA16-8133-40FA-6A9D-7638E791EF5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6209" y="3505766"/>
            <a:ext cx="905885" cy="905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82C2B9-55E6-AB02-9D4F-2CC7D10E79C4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46578" y="4000740"/>
            <a:ext cx="905885" cy="905885"/>
          </a:xfrm>
          <a:prstGeom prst="rect">
            <a:avLst/>
          </a:prstGeom>
        </p:spPr>
      </p:pic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37AEA117-8999-DFCF-84FF-5A4D14FFC73D}"/>
              </a:ext>
            </a:extLst>
          </p:cNvPr>
          <p:cNvSpPr/>
          <p:nvPr/>
        </p:nvSpPr>
        <p:spPr>
          <a:xfrm rot="5400000">
            <a:off x="10735576" y="2874621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274DA71-DB55-6E6A-6F86-6DF2DE69B2F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72330" y="5327805"/>
            <a:ext cx="1190854" cy="1190854"/>
          </a:xfrm>
          <a:prstGeom prst="rect">
            <a:avLst/>
          </a:prstGeom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5EF1F05F-37B6-3987-8C13-99D4A237FA64}"/>
              </a:ext>
            </a:extLst>
          </p:cNvPr>
          <p:cNvSpPr/>
          <p:nvPr/>
        </p:nvSpPr>
        <p:spPr>
          <a:xfrm rot="5400000">
            <a:off x="11131266" y="4692014"/>
            <a:ext cx="741514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9755CF-CE49-1775-E8A5-DBD3613E08F2}"/>
              </a:ext>
            </a:extLst>
          </p:cNvPr>
          <p:cNvSpPr txBox="1"/>
          <p:nvPr/>
        </p:nvSpPr>
        <p:spPr>
          <a:xfrm>
            <a:off x="11461473" y="40298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11D11-499D-FA32-17B7-AADD250A4E3E}"/>
              </a:ext>
            </a:extLst>
          </p:cNvPr>
          <p:cNvSpPr txBox="1"/>
          <p:nvPr/>
        </p:nvSpPr>
        <p:spPr>
          <a:xfrm>
            <a:off x="10991438" y="644268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F89FB-39BF-911F-53C3-176CBD2C2D98}"/>
              </a:ext>
            </a:extLst>
          </p:cNvPr>
          <p:cNvSpPr txBox="1"/>
          <p:nvPr/>
        </p:nvSpPr>
        <p:spPr>
          <a:xfrm>
            <a:off x="10838074" y="45055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DA8383-FB33-242D-46F1-21BFE949A7FC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D23531BE-77A0-C6B1-DA3D-1D74E0D4D65E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899A0-C2D9-4040-D99E-F14BF03AFBAF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3E687-12D8-3CDD-CC36-B7A1AE5C0A20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9B903-30E7-6FE6-105A-54FE9ACC5674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691C7-DC7A-315A-5BA6-930AB2DDE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310" y="1901972"/>
            <a:ext cx="1067762" cy="106776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C35D63-21D7-9101-6C86-F7A3BE295414}"/>
              </a:ext>
            </a:extLst>
          </p:cNvPr>
          <p:cNvSpPr/>
          <p:nvPr/>
        </p:nvSpPr>
        <p:spPr>
          <a:xfrm>
            <a:off x="7497517" y="2240969"/>
            <a:ext cx="708793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7D10D-E9F2-D9BF-5370-E21BAD09A817}"/>
              </a:ext>
            </a:extLst>
          </p:cNvPr>
          <p:cNvSpPr txBox="1"/>
          <p:nvPr/>
        </p:nvSpPr>
        <p:spPr>
          <a:xfrm>
            <a:off x="8054443" y="163329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021737-7C61-C206-95F0-463188741D8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6715" y="3639477"/>
            <a:ext cx="456822" cy="4568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CD72BC-AE7F-3E25-B394-76784390D3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9" y="2876120"/>
            <a:ext cx="456822" cy="4568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0F9EB7-4288-52C1-7A7A-1A3931AE1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11" y="380731"/>
            <a:ext cx="456822" cy="4568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1AF043-1931-774F-8D98-F2AA32F1F63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230" y="279067"/>
            <a:ext cx="354347" cy="3543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6CC73C-1E44-E663-CA74-39B821C1C6C9}"/>
              </a:ext>
            </a:extLst>
          </p:cNvPr>
          <p:cNvSpPr txBox="1"/>
          <p:nvPr/>
        </p:nvSpPr>
        <p:spPr>
          <a:xfrm>
            <a:off x="9296464" y="283714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107D86-4DE8-C197-68AC-94B088D585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85995" y="2002625"/>
            <a:ext cx="2904159" cy="905885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98CE59-7A4E-9A3B-0651-E68BCDCE2C41}"/>
              </a:ext>
            </a:extLst>
          </p:cNvPr>
          <p:cNvSpPr/>
          <p:nvPr/>
        </p:nvSpPr>
        <p:spPr>
          <a:xfrm rot="16664762">
            <a:off x="8196451" y="642752"/>
            <a:ext cx="976914" cy="2633271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  <a:gd name="connsiteX0" fmla="*/ 108015 w 404244"/>
              <a:gd name="connsiteY0" fmla="*/ 1088153 h 1088153"/>
              <a:gd name="connsiteX1" fmla="*/ 398856 w 404244"/>
              <a:gd name="connsiteY1" fmla="*/ 635504 h 1088153"/>
              <a:gd name="connsiteX2" fmla="*/ 0 w 404244"/>
              <a:gd name="connsiteY2" fmla="*/ 0 h 1088153"/>
              <a:gd name="connsiteX0" fmla="*/ 108015 w 405584"/>
              <a:gd name="connsiteY0" fmla="*/ 1088153 h 1088153"/>
              <a:gd name="connsiteX1" fmla="*/ 398856 w 405584"/>
              <a:gd name="connsiteY1" fmla="*/ 635504 h 1088153"/>
              <a:gd name="connsiteX2" fmla="*/ 0 w 405584"/>
              <a:gd name="connsiteY2" fmla="*/ 0 h 108815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53317 w 650886"/>
              <a:gd name="connsiteY0" fmla="*/ 1000451 h 1000451"/>
              <a:gd name="connsiteX1" fmla="*/ 644158 w 650886"/>
              <a:gd name="connsiteY1" fmla="*/ 547802 h 1000451"/>
              <a:gd name="connsiteX2" fmla="*/ 0 w 650886"/>
              <a:gd name="connsiteY2" fmla="*/ 0 h 10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886" h="1000451">
                <a:moveTo>
                  <a:pt x="353317" y="1000451"/>
                </a:moveTo>
                <a:cubicBezTo>
                  <a:pt x="488794" y="941333"/>
                  <a:pt x="690307" y="727580"/>
                  <a:pt x="644158" y="547802"/>
                </a:cubicBezTo>
                <a:cubicBezTo>
                  <a:pt x="598009" y="368024"/>
                  <a:pt x="397788" y="166236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8303EC2-60E7-7487-9A8F-7ACF2A3F67BF}"/>
              </a:ext>
            </a:extLst>
          </p:cNvPr>
          <p:cNvSpPr/>
          <p:nvPr/>
        </p:nvSpPr>
        <p:spPr>
          <a:xfrm>
            <a:off x="9173950" y="2213574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211CB-7627-B7DA-1522-82B1C32FBB35}"/>
              </a:ext>
            </a:extLst>
          </p:cNvPr>
          <p:cNvSpPr txBox="1"/>
          <p:nvPr/>
        </p:nvSpPr>
        <p:spPr>
          <a:xfrm>
            <a:off x="10394981" y="1717306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7520D5-379C-15A8-2C3C-67F4778DB62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38496" y="3190414"/>
            <a:ext cx="905885" cy="9058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B00E743-99B6-B98C-9D61-BF48A0714EEE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7462" y="3710904"/>
            <a:ext cx="905885" cy="9058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05FA16-8133-40FA-6A9D-7638E791E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6209" y="3505766"/>
            <a:ext cx="905885" cy="905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82C2B9-55E6-AB02-9D4F-2CC7D10E79C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46578" y="4000740"/>
            <a:ext cx="905885" cy="905885"/>
          </a:xfrm>
          <a:prstGeom prst="rect">
            <a:avLst/>
          </a:prstGeom>
        </p:spPr>
      </p:pic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37AEA117-8999-DFCF-84FF-5A4D14FFC73D}"/>
              </a:ext>
            </a:extLst>
          </p:cNvPr>
          <p:cNvSpPr/>
          <p:nvPr/>
        </p:nvSpPr>
        <p:spPr>
          <a:xfrm rot="5400000">
            <a:off x="10735576" y="2874621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274DA71-DB55-6E6A-6F86-6DF2DE69B2F4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72330" y="5327805"/>
            <a:ext cx="1190854" cy="1190854"/>
          </a:xfrm>
          <a:prstGeom prst="rect">
            <a:avLst/>
          </a:prstGeom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5EF1F05F-37B6-3987-8C13-99D4A237FA64}"/>
              </a:ext>
            </a:extLst>
          </p:cNvPr>
          <p:cNvSpPr/>
          <p:nvPr/>
        </p:nvSpPr>
        <p:spPr>
          <a:xfrm rot="5400000">
            <a:off x="11131266" y="4692014"/>
            <a:ext cx="741514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9755CF-CE49-1775-E8A5-DBD3613E08F2}"/>
              </a:ext>
            </a:extLst>
          </p:cNvPr>
          <p:cNvSpPr txBox="1"/>
          <p:nvPr/>
        </p:nvSpPr>
        <p:spPr>
          <a:xfrm>
            <a:off x="11461473" y="40298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11D11-499D-FA32-17B7-AADD250A4E3E}"/>
              </a:ext>
            </a:extLst>
          </p:cNvPr>
          <p:cNvSpPr txBox="1"/>
          <p:nvPr/>
        </p:nvSpPr>
        <p:spPr>
          <a:xfrm>
            <a:off x="10991438" y="644268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F89FB-39BF-911F-53C3-176CBD2C2D98}"/>
              </a:ext>
            </a:extLst>
          </p:cNvPr>
          <p:cNvSpPr txBox="1"/>
          <p:nvPr/>
        </p:nvSpPr>
        <p:spPr>
          <a:xfrm>
            <a:off x="10838074" y="45055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0B5234-C57F-1CEC-940B-3805D7F38173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8C9FDA0-D369-94BB-504A-A6138201EA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37966" y="5001088"/>
            <a:ext cx="1344111" cy="1344111"/>
          </a:xfrm>
          <a:prstGeom prst="rect">
            <a:avLst/>
          </a:prstGeom>
        </p:spPr>
      </p:pic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F53D34BB-14E0-2E7B-07C6-B2F3AEA17BC1}"/>
              </a:ext>
            </a:extLst>
          </p:cNvPr>
          <p:cNvSpPr/>
          <p:nvPr/>
        </p:nvSpPr>
        <p:spPr>
          <a:xfrm>
            <a:off x="6931735" y="5472290"/>
            <a:ext cx="735290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21CB666-BC1A-70E8-B6D6-87E6E0FA802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9140169" y="6118611"/>
            <a:ext cx="719845" cy="719845"/>
          </a:xfrm>
          <a:prstGeom prst="rect">
            <a:avLst/>
          </a:prstGeom>
        </p:spPr>
      </p:pic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60A7BD76-6C52-7B1A-FC86-B0433274D167}"/>
              </a:ext>
            </a:extLst>
          </p:cNvPr>
          <p:cNvSpPr/>
          <p:nvPr/>
        </p:nvSpPr>
        <p:spPr>
          <a:xfrm rot="1807395">
            <a:off x="8418931" y="5933710"/>
            <a:ext cx="851712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9B023AB-DF07-77AD-7AFE-5AC856F2907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825" b="10781"/>
          <a:stretch/>
        </p:blipFill>
        <p:spPr>
          <a:xfrm>
            <a:off x="9702804" y="5419157"/>
            <a:ext cx="622924" cy="605824"/>
          </a:xfrm>
          <a:prstGeom prst="rect">
            <a:avLst/>
          </a:prstGeom>
        </p:spPr>
      </p:pic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0FED7C18-A512-A9E2-89CC-CB1D87DB15A1}"/>
              </a:ext>
            </a:extLst>
          </p:cNvPr>
          <p:cNvSpPr/>
          <p:nvPr/>
        </p:nvSpPr>
        <p:spPr>
          <a:xfrm>
            <a:off x="8593050" y="5456023"/>
            <a:ext cx="1142155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CA03A82-1873-5BAA-0137-198704D7301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16122" y="4419842"/>
            <a:ext cx="952500" cy="952500"/>
          </a:xfrm>
          <a:prstGeom prst="rect">
            <a:avLst/>
          </a:prstGeom>
        </p:spPr>
      </p:pic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12C1D4D1-3170-2A7C-708F-E65B63D46DAC}"/>
              </a:ext>
            </a:extLst>
          </p:cNvPr>
          <p:cNvSpPr/>
          <p:nvPr/>
        </p:nvSpPr>
        <p:spPr>
          <a:xfrm rot="20061431">
            <a:off x="8581235" y="4938360"/>
            <a:ext cx="851712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39DF84A5-6B75-65AC-7D7D-159EF96B03AD}"/>
              </a:ext>
            </a:extLst>
          </p:cNvPr>
          <p:cNvSpPr/>
          <p:nvPr/>
        </p:nvSpPr>
        <p:spPr>
          <a:xfrm>
            <a:off x="10325728" y="5472290"/>
            <a:ext cx="735290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00924F-2242-4670-F9AD-9C4BFC967A3A}"/>
              </a:ext>
            </a:extLst>
          </p:cNvPr>
          <p:cNvSpPr txBox="1"/>
          <p:nvPr/>
        </p:nvSpPr>
        <p:spPr>
          <a:xfrm>
            <a:off x="9741863" y="64749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7F8DEC-2BB1-43DA-F0E7-0D3D464FCC72}"/>
              </a:ext>
            </a:extLst>
          </p:cNvPr>
          <p:cNvSpPr txBox="1"/>
          <p:nvPr/>
        </p:nvSpPr>
        <p:spPr>
          <a:xfrm>
            <a:off x="9645831" y="5915999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B84A3F-9C91-CFC3-61F6-0E711EA2B0FE}"/>
              </a:ext>
            </a:extLst>
          </p:cNvPr>
          <p:cNvSpPr txBox="1"/>
          <p:nvPr/>
        </p:nvSpPr>
        <p:spPr>
          <a:xfrm>
            <a:off x="9923578" y="4902223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µServices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E6BCD7-5CBE-AF12-22CA-11A72D443F46}"/>
              </a:ext>
            </a:extLst>
          </p:cNvPr>
          <p:cNvSpPr txBox="1"/>
          <p:nvPr/>
        </p:nvSpPr>
        <p:spPr>
          <a:xfrm>
            <a:off x="7775062" y="619507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7" name="Arrow: Bent 76">
            <a:extLst>
              <a:ext uri="{FF2B5EF4-FFF2-40B4-BE49-F238E27FC236}">
                <a16:creationId xmlns:a16="http://schemas.microsoft.com/office/drawing/2014/main" id="{C956AC86-C79F-BBBC-67E8-E0444F97E1FB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6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024D5B2-3418-C1CE-AB3D-A1264D831EBE}"/>
              </a:ext>
            </a:extLst>
          </p:cNvPr>
          <p:cNvSpPr txBox="1"/>
          <p:nvPr/>
        </p:nvSpPr>
        <p:spPr>
          <a:xfrm>
            <a:off x="-78185" y="978257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F207400-3F67-399B-CA55-F48EBA2D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642"/>
            <a:ext cx="2253006" cy="565922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345A3-B038-FE59-94CB-30BFF454F476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255621" y="4783927"/>
            <a:chExt cx="2664330" cy="1821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AEAE1E-A0D4-C0F5-7A43-6D83BEADE0D0}"/>
                </a:ext>
              </a:extLst>
            </p:cNvPr>
            <p:cNvGrpSpPr/>
            <p:nvPr/>
          </p:nvGrpSpPr>
          <p:grpSpPr>
            <a:xfrm>
              <a:off x="4255621" y="4783927"/>
              <a:ext cx="2664330" cy="1821640"/>
              <a:chOff x="4834127" y="4509658"/>
              <a:chExt cx="1787271" cy="12670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F86EBC-A368-BDFE-A7C2-026FB5598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4127" y="4556366"/>
                <a:ext cx="1787271" cy="122030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239CAD-AF94-B737-797C-8B0E13883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61" t="7728" r="19231" b="15715"/>
              <a:stretch/>
            </p:blipFill>
            <p:spPr>
              <a:xfrm>
                <a:off x="5657425" y="4974794"/>
                <a:ext cx="133774" cy="1828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60484D-DA22-5279-5532-53190722D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4127" y="4509658"/>
                <a:ext cx="1787271" cy="11071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DDD00B-0A0B-ED1E-C20B-F683A178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27062" y="6106953"/>
              <a:ext cx="413349" cy="4133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37F9E-31F8-11E6-A268-A8B33A423F61}"/>
              </a:ext>
            </a:extLst>
          </p:cNvPr>
          <p:cNvGrpSpPr/>
          <p:nvPr/>
        </p:nvGrpSpPr>
        <p:grpSpPr>
          <a:xfrm>
            <a:off x="2173987" y="4600330"/>
            <a:ext cx="2664330" cy="1821640"/>
            <a:chOff x="7809189" y="4783927"/>
            <a:chExt cx="2664330" cy="18216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CB044B-E22D-6656-C3BF-F9B47762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484DEE-339C-320B-7498-A5625863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E3D384-930F-3565-D4C4-78607525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12E4E4-CC73-BB08-6E00-E3F03243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010AB7-9C6A-7F68-9E99-343BA23AD7FA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AF713F-AE66-4586-9348-8C0A86F7436E}"/>
              </a:ext>
            </a:extLst>
          </p:cNvPr>
          <p:cNvGrpSpPr/>
          <p:nvPr/>
        </p:nvGrpSpPr>
        <p:grpSpPr>
          <a:xfrm>
            <a:off x="2569513" y="4906625"/>
            <a:ext cx="2664330" cy="1821640"/>
            <a:chOff x="7809189" y="4783927"/>
            <a:chExt cx="2664330" cy="18216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FB70A2-AA7D-E78F-5914-44A630C0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9189" y="4851081"/>
              <a:ext cx="2664330" cy="175448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28E704-6BC8-CA4E-68A4-E856DD785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8301930" y="5511402"/>
              <a:ext cx="199420" cy="2629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26F690-97C2-9490-58D0-D6B5B52E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09189" y="4783927"/>
              <a:ext cx="2664330" cy="1591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C38D21-187A-3D63-E003-7D9C464A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9047" y="6105577"/>
              <a:ext cx="414725" cy="414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EDF181-B6DD-5361-6DC3-F5F5D3D92535}"/>
                </a:ext>
              </a:extLst>
            </p:cNvPr>
            <p:cNvSpPr/>
            <p:nvPr/>
          </p:nvSpPr>
          <p:spPr>
            <a:xfrm>
              <a:off x="8908330" y="5349592"/>
              <a:ext cx="708837" cy="755985"/>
            </a:xfrm>
            <a:prstGeom prst="rect">
              <a:avLst/>
            </a:pr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1D9-39C0-0761-336D-732EF293F2B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40653"/>
          <a:stretch/>
        </p:blipFill>
        <p:spPr>
          <a:xfrm>
            <a:off x="3531248" y="-127822"/>
            <a:ext cx="1163237" cy="25636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24AF0AEE-6007-88CB-D8EF-DC7033009E5A}"/>
              </a:ext>
            </a:extLst>
          </p:cNvPr>
          <p:cNvSpPr/>
          <p:nvPr/>
        </p:nvSpPr>
        <p:spPr>
          <a:xfrm rot="5400000">
            <a:off x="4440692" y="1231481"/>
            <a:ext cx="1121313" cy="930213"/>
          </a:xfrm>
          <a:prstGeom prst="bentArrow">
            <a:avLst>
              <a:gd name="adj1" fmla="val 20946"/>
              <a:gd name="adj2" fmla="val 21960"/>
              <a:gd name="adj3" fmla="val 20946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899A0-C2D9-4040-D99E-F14BF03AFBAF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3E687-12D8-3CDD-CC36-B7A1AE5C0A20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9B903-30E7-6FE6-105A-54FE9ACC5674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245F5-9952-8FFA-954E-76718B6707A6}"/>
              </a:ext>
            </a:extLst>
          </p:cNvPr>
          <p:cNvSpPr txBox="1"/>
          <p:nvPr/>
        </p:nvSpPr>
        <p:spPr>
          <a:xfrm>
            <a:off x="3474856" y="-59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66EAF-F2AE-52D8-EBE3-116D90F158F1}"/>
              </a:ext>
            </a:extLst>
          </p:cNvPr>
          <p:cNvSpPr txBox="1"/>
          <p:nvPr/>
        </p:nvSpPr>
        <p:spPr>
          <a:xfrm>
            <a:off x="145902" y="129251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F23A297-DAD5-5A24-5D23-240EC117D130}"/>
              </a:ext>
            </a:extLst>
          </p:cNvPr>
          <p:cNvSpPr/>
          <p:nvPr/>
        </p:nvSpPr>
        <p:spPr>
          <a:xfrm>
            <a:off x="1471118" y="1377794"/>
            <a:ext cx="1678787" cy="217788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0 w 1594774"/>
              <a:gd name="connsiteY0" fmla="*/ 0 h 485260"/>
              <a:gd name="connsiteX1" fmla="*/ 693511 w 1594774"/>
              <a:gd name="connsiteY1" fmla="*/ 404867 h 485260"/>
              <a:gd name="connsiteX2" fmla="*/ 1594774 w 1594774"/>
              <a:gd name="connsiteY2" fmla="*/ 419795 h 485260"/>
              <a:gd name="connsiteX0" fmla="*/ 1137238 w 1845180"/>
              <a:gd name="connsiteY0" fmla="*/ 1902003 h 2309479"/>
              <a:gd name="connsiteX1" fmla="*/ 1830749 w 1845180"/>
              <a:gd name="connsiteY1" fmla="*/ 2306870 h 2309479"/>
              <a:gd name="connsiteX2" fmla="*/ 18717 w 1845180"/>
              <a:gd name="connsiteY2" fmla="*/ 0 h 2309479"/>
              <a:gd name="connsiteX0" fmla="*/ 1118521 w 1828156"/>
              <a:gd name="connsiteY0" fmla="*/ 1902003 h 2309748"/>
              <a:gd name="connsiteX1" fmla="*/ 1812032 w 1828156"/>
              <a:gd name="connsiteY1" fmla="*/ 2306870 h 2309748"/>
              <a:gd name="connsiteX2" fmla="*/ 0 w 1828156"/>
              <a:gd name="connsiteY2" fmla="*/ 0 h 2309748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1233"/>
              <a:gd name="connsiteY0" fmla="*/ 1902003 h 1994664"/>
              <a:gd name="connsiteX1" fmla="*/ 191593 w 1121233"/>
              <a:gd name="connsiteY1" fmla="*/ 1318871 h 1994664"/>
              <a:gd name="connsiteX2" fmla="*/ 0 w 1121233"/>
              <a:gd name="connsiteY2" fmla="*/ 0 h 1994664"/>
              <a:gd name="connsiteX0" fmla="*/ 1118521 w 1122301"/>
              <a:gd name="connsiteY0" fmla="*/ 1902003 h 2045953"/>
              <a:gd name="connsiteX1" fmla="*/ 191593 w 1122301"/>
              <a:gd name="connsiteY1" fmla="*/ 1318871 h 2045953"/>
              <a:gd name="connsiteX2" fmla="*/ 0 w 1122301"/>
              <a:gd name="connsiteY2" fmla="*/ 0 h 2045953"/>
              <a:gd name="connsiteX0" fmla="*/ 1118521 w 1118521"/>
              <a:gd name="connsiteY0" fmla="*/ 1902003 h 1902155"/>
              <a:gd name="connsiteX1" fmla="*/ 191593 w 1118521"/>
              <a:gd name="connsiteY1" fmla="*/ 1318871 h 1902155"/>
              <a:gd name="connsiteX2" fmla="*/ 0 w 1118521"/>
              <a:gd name="connsiteY2" fmla="*/ 0 h 19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521" h="1902155">
                <a:moveTo>
                  <a:pt x="1118521" y="1902003"/>
                </a:moveTo>
                <a:cubicBezTo>
                  <a:pt x="614277" y="1907533"/>
                  <a:pt x="334048" y="1763488"/>
                  <a:pt x="191593" y="1318871"/>
                </a:cubicBezTo>
                <a:cubicBezTo>
                  <a:pt x="49138" y="874254"/>
                  <a:pt x="10979" y="324062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815446-92DA-DEED-E0BA-54F056510BD7}"/>
              </a:ext>
            </a:extLst>
          </p:cNvPr>
          <p:cNvSpPr/>
          <p:nvPr/>
        </p:nvSpPr>
        <p:spPr>
          <a:xfrm>
            <a:off x="9427" y="513987"/>
            <a:ext cx="2262434" cy="555578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A7CAE0-5058-7DE3-9997-17A34AE352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81" y="663912"/>
            <a:ext cx="2491797" cy="669185"/>
          </a:xfrm>
          <a:prstGeom prst="rect">
            <a:avLst/>
          </a:prstGeom>
        </p:spPr>
      </p:pic>
      <p:sp>
        <p:nvSpPr>
          <p:cNvPr id="43" name="Trapezoid 42">
            <a:extLst>
              <a:ext uri="{FF2B5EF4-FFF2-40B4-BE49-F238E27FC236}">
                <a16:creationId xmlns:a16="http://schemas.microsoft.com/office/drawing/2014/main" id="{2767EE6F-4565-432D-0EBB-3831608E43D7}"/>
              </a:ext>
            </a:extLst>
          </p:cNvPr>
          <p:cNvSpPr/>
          <p:nvPr/>
        </p:nvSpPr>
        <p:spPr>
          <a:xfrm>
            <a:off x="259252" y="663912"/>
            <a:ext cx="2455668" cy="663343"/>
          </a:xfrm>
          <a:prstGeom prst="trapezoid">
            <a:avLst>
              <a:gd name="adj" fmla="val 5387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1BB290-4167-E7D6-680D-480B3B734EEB}"/>
              </a:ext>
            </a:extLst>
          </p:cNvPr>
          <p:cNvSpPr/>
          <p:nvPr/>
        </p:nvSpPr>
        <p:spPr>
          <a:xfrm>
            <a:off x="2495948" y="779083"/>
            <a:ext cx="990942" cy="3657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691C7-DC7A-315A-5BA6-930AB2DDE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6310" y="1901972"/>
            <a:ext cx="1067762" cy="106776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C35D63-21D7-9101-6C86-F7A3BE295414}"/>
              </a:ext>
            </a:extLst>
          </p:cNvPr>
          <p:cNvSpPr/>
          <p:nvPr/>
        </p:nvSpPr>
        <p:spPr>
          <a:xfrm>
            <a:off x="7497517" y="2240969"/>
            <a:ext cx="708793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7D10D-E9F2-D9BF-5370-E21BAD09A817}"/>
              </a:ext>
            </a:extLst>
          </p:cNvPr>
          <p:cNvSpPr txBox="1"/>
          <p:nvPr/>
        </p:nvSpPr>
        <p:spPr>
          <a:xfrm>
            <a:off x="8054443" y="1633293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021737-7C61-C206-95F0-463188741D8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6715" y="3639477"/>
            <a:ext cx="456822" cy="4568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CD72BC-AE7F-3E25-B394-76784390D3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9" y="2876120"/>
            <a:ext cx="456822" cy="4568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10F9EB7-4288-52C1-7A7A-1A3931AE1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11" y="380731"/>
            <a:ext cx="456822" cy="4568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1AF043-1931-774F-8D98-F2AA32F1F63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15" b="91692" l="6231" r="93077">
                        <a14:foregroundMark x1="6231" y1="28077" x2="7692" y2="91000"/>
                        <a14:foregroundMark x1="10846" y1="91692" x2="60231" y2="91846"/>
                        <a14:foregroundMark x1="63000" y1="91154" x2="63077" y2="88000"/>
                        <a14:foregroundMark x1="28462" y1="8231" x2="46231" y2="8615"/>
                        <a14:foregroundMark x1="46231" y1="8615" x2="62692" y2="7692"/>
                        <a14:foregroundMark x1="62692" y1="7692" x2="72077" y2="7846"/>
                        <a14:foregroundMark x1="93077" y1="29000" x2="93077" y2="31615"/>
                        <a14:foregroundMark x1="92769" y1="60923" x2="92769" y2="64231"/>
                        <a14:foregroundMark x1="23769" y1="31769" x2="26538" y2="31769"/>
                        <a14:foregroundMark x1="23692" y1="39000" x2="25154" y2="39000"/>
                        <a14:foregroundMark x1="23231" y1="45769" x2="27077" y2="45462"/>
                        <a14:foregroundMark x1="23077" y1="52385" x2="25846" y2="52385"/>
                        <a14:foregroundMark x1="24077" y1="60077" x2="25462" y2="60077"/>
                        <a14:foregroundMark x1="23769" y1="67462" x2="25462" y2="67615"/>
                        <a14:foregroundMark x1="23231" y1="74385" x2="24462" y2="74385"/>
                        <a14:foregroundMark x1="35923" y1="74538" x2="35923" y2="74538"/>
                        <a14:foregroundMark x1="35308" y1="66923" x2="35308" y2="66923"/>
                        <a14:foregroundMark x1="36692" y1="60923" x2="36692" y2="60923"/>
                        <a14:foregroundMark x1="36846" y1="52615" x2="36846" y2="52615"/>
                        <a14:foregroundMark x1="37154" y1="46462" x2="37154" y2="46462"/>
                        <a14:foregroundMark x1="37154" y1="39462" x2="37154" y2="39462"/>
                        <a14:foregroundMark x1="37692" y1="31615" x2="37692" y2="31615"/>
                        <a14:foregroundMark x1="32462" y1="25000" x2="32462" y2="25000"/>
                        <a14:foregroundMark x1="42462" y1="24462" x2="42462" y2="24462"/>
                        <a14:foregroundMark x1="54615" y1="24308" x2="54615" y2="24308"/>
                        <a14:foregroundMark x1="50615" y1="31615" x2="50615" y2="31615"/>
                        <a14:foregroundMark x1="62308" y1="31308" x2="62308" y2="31308"/>
                        <a14:foregroundMark x1="48923" y1="38615" x2="48923" y2="38615"/>
                        <a14:foregroundMark x1="61462" y1="38923" x2="61462" y2="38923"/>
                        <a14:foregroundMark x1="49923" y1="46462" x2="49923" y2="46462"/>
                        <a14:foregroundMark x1="62538" y1="46077" x2="62538" y2="46077"/>
                        <a14:foregroundMark x1="50462" y1="53308" x2="51308" y2="53308"/>
                        <a14:foregroundMark x1="63000" y1="53231" x2="63000" y2="53231"/>
                        <a14:foregroundMark x1="50308" y1="59231" x2="50308" y2="59231"/>
                        <a14:foregroundMark x1="62385" y1="60231" x2="62385" y2="60231"/>
                        <a14:foregroundMark x1="49077" y1="67231" x2="49077" y2="67231"/>
                        <a14:foregroundMark x1="62846" y1="67923" x2="62846" y2="67923"/>
                        <a14:foregroundMark x1="49462" y1="74538" x2="50462" y2="74769"/>
                        <a14:foregroundMark x1="62000" y1="74231" x2="62000" y2="74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230" y="279067"/>
            <a:ext cx="354347" cy="3543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6CC73C-1E44-E663-CA74-39B821C1C6C9}"/>
              </a:ext>
            </a:extLst>
          </p:cNvPr>
          <p:cNvSpPr txBox="1"/>
          <p:nvPr/>
        </p:nvSpPr>
        <p:spPr>
          <a:xfrm>
            <a:off x="9296464" y="2837143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5107D86-4DE8-C197-68AC-94B088D585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85995" y="2002625"/>
            <a:ext cx="2904159" cy="905885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98CE59-7A4E-9A3B-0651-E68BCDCE2C41}"/>
              </a:ext>
            </a:extLst>
          </p:cNvPr>
          <p:cNvSpPr/>
          <p:nvPr/>
        </p:nvSpPr>
        <p:spPr>
          <a:xfrm rot="16664762">
            <a:off x="8196451" y="642752"/>
            <a:ext cx="976914" cy="2633271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  <a:gd name="connsiteX0" fmla="*/ 108015 w 404244"/>
              <a:gd name="connsiteY0" fmla="*/ 1088153 h 1088153"/>
              <a:gd name="connsiteX1" fmla="*/ 398856 w 404244"/>
              <a:gd name="connsiteY1" fmla="*/ 635504 h 1088153"/>
              <a:gd name="connsiteX2" fmla="*/ 0 w 404244"/>
              <a:gd name="connsiteY2" fmla="*/ 0 h 1088153"/>
              <a:gd name="connsiteX0" fmla="*/ 108015 w 405584"/>
              <a:gd name="connsiteY0" fmla="*/ 1088153 h 1088153"/>
              <a:gd name="connsiteX1" fmla="*/ 398856 w 405584"/>
              <a:gd name="connsiteY1" fmla="*/ 635504 h 1088153"/>
              <a:gd name="connsiteX2" fmla="*/ 0 w 405584"/>
              <a:gd name="connsiteY2" fmla="*/ 0 h 108815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66015 w 663584"/>
              <a:gd name="connsiteY0" fmla="*/ 1053683 h 1053683"/>
              <a:gd name="connsiteX1" fmla="*/ 656856 w 663584"/>
              <a:gd name="connsiteY1" fmla="*/ 601034 h 1053683"/>
              <a:gd name="connsiteX2" fmla="*/ 0 w 663584"/>
              <a:gd name="connsiteY2" fmla="*/ 0 h 1053683"/>
              <a:gd name="connsiteX0" fmla="*/ 353317 w 650886"/>
              <a:gd name="connsiteY0" fmla="*/ 1000451 h 1000451"/>
              <a:gd name="connsiteX1" fmla="*/ 644158 w 650886"/>
              <a:gd name="connsiteY1" fmla="*/ 547802 h 1000451"/>
              <a:gd name="connsiteX2" fmla="*/ 0 w 650886"/>
              <a:gd name="connsiteY2" fmla="*/ 0 h 10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886" h="1000451">
                <a:moveTo>
                  <a:pt x="353317" y="1000451"/>
                </a:moveTo>
                <a:cubicBezTo>
                  <a:pt x="488794" y="941333"/>
                  <a:pt x="690307" y="727580"/>
                  <a:pt x="644158" y="547802"/>
                </a:cubicBezTo>
                <a:cubicBezTo>
                  <a:pt x="598009" y="368024"/>
                  <a:pt x="397788" y="166236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8303EC2-60E7-7487-9A8F-7ACF2A3F67BF}"/>
              </a:ext>
            </a:extLst>
          </p:cNvPr>
          <p:cNvSpPr/>
          <p:nvPr/>
        </p:nvSpPr>
        <p:spPr>
          <a:xfrm>
            <a:off x="9173950" y="2213574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7211CB-7627-B7DA-1522-82B1C32FBB35}"/>
              </a:ext>
            </a:extLst>
          </p:cNvPr>
          <p:cNvSpPr txBox="1"/>
          <p:nvPr/>
        </p:nvSpPr>
        <p:spPr>
          <a:xfrm>
            <a:off x="10394981" y="1717306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77520D5-379C-15A8-2C3C-67F4778DB62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38496" y="3190414"/>
            <a:ext cx="905885" cy="9058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B00E743-99B6-B98C-9D61-BF48A0714EEE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7462" y="3710904"/>
            <a:ext cx="905885" cy="9058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05FA16-8133-40FA-6A9D-7638E791EF5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6209" y="3505766"/>
            <a:ext cx="905885" cy="905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82C2B9-55E6-AB02-9D4F-2CC7D10E79C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46578" y="4000740"/>
            <a:ext cx="905885" cy="905885"/>
          </a:xfrm>
          <a:prstGeom prst="rect">
            <a:avLst/>
          </a:prstGeom>
        </p:spPr>
      </p:pic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37AEA117-8999-DFCF-84FF-5A4D14FFC73D}"/>
              </a:ext>
            </a:extLst>
          </p:cNvPr>
          <p:cNvSpPr/>
          <p:nvPr/>
        </p:nvSpPr>
        <p:spPr>
          <a:xfrm rot="5400000">
            <a:off x="10735576" y="2874621"/>
            <a:ext cx="525696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274DA71-DB55-6E6A-6F86-6DF2DE69B2F4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72330" y="5327805"/>
            <a:ext cx="1190854" cy="1190854"/>
          </a:xfrm>
          <a:prstGeom prst="rect">
            <a:avLst/>
          </a:prstGeom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5EF1F05F-37B6-3987-8C13-99D4A237FA64}"/>
              </a:ext>
            </a:extLst>
          </p:cNvPr>
          <p:cNvSpPr/>
          <p:nvPr/>
        </p:nvSpPr>
        <p:spPr>
          <a:xfrm rot="5400000">
            <a:off x="11131266" y="4692014"/>
            <a:ext cx="741514" cy="365745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9755CF-CE49-1775-E8A5-DBD3613E08F2}"/>
              </a:ext>
            </a:extLst>
          </p:cNvPr>
          <p:cNvSpPr txBox="1"/>
          <p:nvPr/>
        </p:nvSpPr>
        <p:spPr>
          <a:xfrm>
            <a:off x="11461473" y="40298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11D11-499D-FA32-17B7-AADD250A4E3E}"/>
              </a:ext>
            </a:extLst>
          </p:cNvPr>
          <p:cNvSpPr txBox="1"/>
          <p:nvPr/>
        </p:nvSpPr>
        <p:spPr>
          <a:xfrm>
            <a:off x="10991438" y="644268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F89FB-39BF-911F-53C3-176CBD2C2D98}"/>
              </a:ext>
            </a:extLst>
          </p:cNvPr>
          <p:cNvSpPr txBox="1"/>
          <p:nvPr/>
        </p:nvSpPr>
        <p:spPr>
          <a:xfrm>
            <a:off x="10838074" y="45055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0B5234-C57F-1CEC-940B-3805D7F38173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8C9FDA0-D369-94BB-504A-A6138201EA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37966" y="5001088"/>
            <a:ext cx="1344111" cy="1344111"/>
          </a:xfrm>
          <a:prstGeom prst="rect">
            <a:avLst/>
          </a:prstGeom>
        </p:spPr>
      </p:pic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F53D34BB-14E0-2E7B-07C6-B2F3AEA17BC1}"/>
              </a:ext>
            </a:extLst>
          </p:cNvPr>
          <p:cNvSpPr/>
          <p:nvPr/>
        </p:nvSpPr>
        <p:spPr>
          <a:xfrm>
            <a:off x="6931735" y="5472290"/>
            <a:ext cx="735290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21CB666-BC1A-70E8-B6D6-87E6E0FA802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9140169" y="6118611"/>
            <a:ext cx="719845" cy="719845"/>
          </a:xfrm>
          <a:prstGeom prst="rect">
            <a:avLst/>
          </a:prstGeom>
        </p:spPr>
      </p:pic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60A7BD76-6C52-7B1A-FC86-B0433274D167}"/>
              </a:ext>
            </a:extLst>
          </p:cNvPr>
          <p:cNvSpPr/>
          <p:nvPr/>
        </p:nvSpPr>
        <p:spPr>
          <a:xfrm rot="1807395">
            <a:off x="8418931" y="5933710"/>
            <a:ext cx="851712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9B023AB-DF07-77AD-7AFE-5AC856F2907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825" b="10781"/>
          <a:stretch/>
        </p:blipFill>
        <p:spPr>
          <a:xfrm>
            <a:off x="9702804" y="5419157"/>
            <a:ext cx="622924" cy="605824"/>
          </a:xfrm>
          <a:prstGeom prst="rect">
            <a:avLst/>
          </a:prstGeom>
        </p:spPr>
      </p:pic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0FED7C18-A512-A9E2-89CC-CB1D87DB15A1}"/>
              </a:ext>
            </a:extLst>
          </p:cNvPr>
          <p:cNvSpPr/>
          <p:nvPr/>
        </p:nvSpPr>
        <p:spPr>
          <a:xfrm>
            <a:off x="8593050" y="5456023"/>
            <a:ext cx="1142155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CA03A82-1873-5BAA-0137-198704D7301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16122" y="4419842"/>
            <a:ext cx="952500" cy="952500"/>
          </a:xfrm>
          <a:prstGeom prst="rect">
            <a:avLst/>
          </a:prstGeom>
        </p:spPr>
      </p:pic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12C1D4D1-3170-2A7C-708F-E65B63D46DAC}"/>
              </a:ext>
            </a:extLst>
          </p:cNvPr>
          <p:cNvSpPr/>
          <p:nvPr/>
        </p:nvSpPr>
        <p:spPr>
          <a:xfrm rot="20061431">
            <a:off x="8581235" y="4938360"/>
            <a:ext cx="851712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39DF84A5-6B75-65AC-7D7D-159EF96B03AD}"/>
              </a:ext>
            </a:extLst>
          </p:cNvPr>
          <p:cNvSpPr/>
          <p:nvPr/>
        </p:nvSpPr>
        <p:spPr>
          <a:xfrm>
            <a:off x="10325728" y="5472290"/>
            <a:ext cx="735290" cy="4496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00924F-2242-4670-F9AD-9C4BFC967A3A}"/>
              </a:ext>
            </a:extLst>
          </p:cNvPr>
          <p:cNvSpPr txBox="1"/>
          <p:nvPr/>
        </p:nvSpPr>
        <p:spPr>
          <a:xfrm>
            <a:off x="9741863" y="64749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7F8DEC-2BB1-43DA-F0E7-0D3D464FCC72}"/>
              </a:ext>
            </a:extLst>
          </p:cNvPr>
          <p:cNvSpPr txBox="1"/>
          <p:nvPr/>
        </p:nvSpPr>
        <p:spPr>
          <a:xfrm>
            <a:off x="9645831" y="5915999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B84A3F-9C91-CFC3-61F6-0E711EA2B0FE}"/>
              </a:ext>
            </a:extLst>
          </p:cNvPr>
          <p:cNvSpPr txBox="1"/>
          <p:nvPr/>
        </p:nvSpPr>
        <p:spPr>
          <a:xfrm>
            <a:off x="9923578" y="4902223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µServices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E6BCD7-5CBE-AF12-22CA-11A72D443F46}"/>
              </a:ext>
            </a:extLst>
          </p:cNvPr>
          <p:cNvSpPr txBox="1"/>
          <p:nvPr/>
        </p:nvSpPr>
        <p:spPr>
          <a:xfrm>
            <a:off x="7775062" y="619507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7" name="Arrow: Bent 76">
            <a:extLst>
              <a:ext uri="{FF2B5EF4-FFF2-40B4-BE49-F238E27FC236}">
                <a16:creationId xmlns:a16="http://schemas.microsoft.com/office/drawing/2014/main" id="{C956AC86-C79F-BBBC-67E8-E0444F97E1FB}"/>
              </a:ext>
            </a:extLst>
          </p:cNvPr>
          <p:cNvSpPr/>
          <p:nvPr/>
        </p:nvSpPr>
        <p:spPr>
          <a:xfrm rot="16200000">
            <a:off x="2530376" y="1065355"/>
            <a:ext cx="599647" cy="1239585"/>
          </a:xfrm>
          <a:prstGeom prst="bentArrow">
            <a:avLst>
              <a:gd name="adj1" fmla="val 31950"/>
              <a:gd name="adj2" fmla="val 31392"/>
              <a:gd name="adj3" fmla="val 27234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2FB3DCD9-850D-F1EE-B497-D5D5D6E44238}"/>
              </a:ext>
            </a:extLst>
          </p:cNvPr>
          <p:cNvSpPr/>
          <p:nvPr/>
        </p:nvSpPr>
        <p:spPr>
          <a:xfrm>
            <a:off x="5093654" y="60469"/>
            <a:ext cx="550684" cy="1317325"/>
          </a:xfrm>
          <a:prstGeom prst="leftBrace">
            <a:avLst>
              <a:gd name="adj1" fmla="val 20316"/>
              <a:gd name="adj2" fmla="val 621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54C8DB-B1D3-5506-08AC-6E9A0F1DE331}"/>
              </a:ext>
            </a:extLst>
          </p:cNvPr>
          <p:cNvSpPr txBox="1"/>
          <p:nvPr/>
        </p:nvSpPr>
        <p:spPr>
          <a:xfrm>
            <a:off x="5450286" y="-18946"/>
            <a:ext cx="3656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(Files, Gates) </a:t>
            </a:r>
            <a:r>
              <a:rPr lang="en-US" dirty="0">
                <a:sym typeface="Wingdings" panose="05000000000000000000" pitchFamily="2" charset="2"/>
              </a:rPr>
              <a:t>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Brainstorming  Miro,…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DataFlow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ToolBOS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RTMaps</a:t>
            </a:r>
            <a:r>
              <a:rPr lang="en-US" dirty="0">
                <a:sym typeface="Wingdings" panose="05000000000000000000" pitchFamily="2" charset="2"/>
              </a:rPr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DialogFlow</a:t>
            </a:r>
            <a:r>
              <a:rPr lang="en-US" dirty="0">
                <a:sym typeface="Wingdings" panose="05000000000000000000" pitchFamily="2" charset="2"/>
              </a:rPr>
              <a:t>  Avatar Receptionist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CBD69A9-AFFF-9714-AA7D-4B2F1F60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54" y="1973015"/>
            <a:ext cx="871194" cy="8711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31DB933-7227-5D7A-38FF-5D3781C9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86" y="3646243"/>
            <a:ext cx="871194" cy="8711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5AFBD77-929A-C93D-3EEB-7EA1B43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68" y="2010451"/>
            <a:ext cx="871194" cy="87119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AB1AA55-3E6A-F958-3735-2471D9154D01}"/>
              </a:ext>
            </a:extLst>
          </p:cNvPr>
          <p:cNvSpPr/>
          <p:nvPr/>
        </p:nvSpPr>
        <p:spPr>
          <a:xfrm>
            <a:off x="9538567" y="2364694"/>
            <a:ext cx="558535" cy="1885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C463138-4341-4DE3-D4A1-D56727DA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8" y="2157549"/>
            <a:ext cx="871194" cy="8711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56F3CC-4215-117C-204F-FB8474AF8AE5}"/>
              </a:ext>
            </a:extLst>
          </p:cNvPr>
          <p:cNvSpPr txBox="1"/>
          <p:nvPr/>
        </p:nvSpPr>
        <p:spPr>
          <a:xfrm>
            <a:off x="5926298" y="1083391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</a:t>
            </a:r>
          </a:p>
          <a:p>
            <a:pPr algn="ctr"/>
            <a:r>
              <a:rPr lang="en-US" dirty="0"/>
              <a:t>Example</a:t>
            </a:r>
          </a:p>
          <a:p>
            <a:pPr algn="ctr"/>
            <a:r>
              <a:rPr lang="en-US" dirty="0"/>
              <a:t>Feature 2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D50DDC0-AA6C-FAF9-BEAD-5219ABC7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02" y="3299519"/>
            <a:ext cx="871194" cy="8711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5EA6EE-6208-76E4-A597-9780DA4C27E1}"/>
              </a:ext>
            </a:extLst>
          </p:cNvPr>
          <p:cNvSpPr txBox="1"/>
          <p:nvPr/>
        </p:nvSpPr>
        <p:spPr>
          <a:xfrm>
            <a:off x="7713690" y="4170713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</a:t>
            </a:r>
          </a:p>
          <a:p>
            <a:pPr algn="ctr"/>
            <a:r>
              <a:rPr lang="en-US" dirty="0"/>
              <a:t>Example</a:t>
            </a:r>
          </a:p>
          <a:p>
            <a:pPr algn="ctr"/>
            <a:r>
              <a:rPr lang="en-US" dirty="0"/>
              <a:t>Feature 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817CA58-FEAC-8085-D01A-77C2A4FE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47" y="4051944"/>
            <a:ext cx="871194" cy="8711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AB36B5D-E249-E9F4-840A-82BFC61DAB9C}"/>
              </a:ext>
            </a:extLst>
          </p:cNvPr>
          <p:cNvSpPr txBox="1"/>
          <p:nvPr/>
        </p:nvSpPr>
        <p:spPr>
          <a:xfrm>
            <a:off x="4810235" y="4923138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</a:t>
            </a:r>
          </a:p>
          <a:p>
            <a:pPr algn="ctr"/>
            <a:r>
              <a:rPr lang="en-US" dirty="0"/>
              <a:t>Example</a:t>
            </a:r>
          </a:p>
          <a:p>
            <a:pPr algn="ctr"/>
            <a:r>
              <a:rPr lang="en-US" dirty="0"/>
              <a:t>Feature 1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F624E75-76FF-514F-20CA-18050956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79" y="2319132"/>
            <a:ext cx="871194" cy="87119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075AE3A-4985-E9E8-072A-5C08A997AD71}"/>
              </a:ext>
            </a:extLst>
          </p:cNvPr>
          <p:cNvSpPr txBox="1"/>
          <p:nvPr/>
        </p:nvSpPr>
        <p:spPr>
          <a:xfrm>
            <a:off x="9568768" y="3190326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8237AB-3C93-FAE3-641A-705B13F33BE3}"/>
              </a:ext>
            </a:extLst>
          </p:cNvPr>
          <p:cNvSpPr/>
          <p:nvPr/>
        </p:nvSpPr>
        <p:spPr>
          <a:xfrm>
            <a:off x="4910747" y="4370884"/>
            <a:ext cx="871194" cy="2168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A0CED7-FBCD-FFD7-B696-5BB64DE78A2F}"/>
              </a:ext>
            </a:extLst>
          </p:cNvPr>
          <p:cNvSpPr/>
          <p:nvPr/>
        </p:nvSpPr>
        <p:spPr>
          <a:xfrm>
            <a:off x="6218367" y="2376330"/>
            <a:ext cx="871194" cy="139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E7F95A-F990-44C4-FF31-D01783C42276}"/>
              </a:ext>
            </a:extLst>
          </p:cNvPr>
          <p:cNvSpPr/>
          <p:nvPr/>
        </p:nvSpPr>
        <p:spPr>
          <a:xfrm>
            <a:off x="6218367" y="2595111"/>
            <a:ext cx="871194" cy="1394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BBC332-B71E-3D61-FDCA-A92EBC836861}"/>
              </a:ext>
            </a:extLst>
          </p:cNvPr>
          <p:cNvSpPr/>
          <p:nvPr/>
        </p:nvSpPr>
        <p:spPr>
          <a:xfrm>
            <a:off x="7814202" y="3552471"/>
            <a:ext cx="871194" cy="3016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1EE3D7-768E-C555-0F6D-7E168F3B7EDE}"/>
              </a:ext>
            </a:extLst>
          </p:cNvPr>
          <p:cNvSpPr/>
          <p:nvPr/>
        </p:nvSpPr>
        <p:spPr>
          <a:xfrm>
            <a:off x="9639079" y="2734548"/>
            <a:ext cx="871194" cy="1446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ED8D423-CAB3-85CB-6CA0-6A4F7057E0C9}"/>
              </a:ext>
            </a:extLst>
          </p:cNvPr>
          <p:cNvSpPr/>
          <p:nvPr/>
        </p:nvSpPr>
        <p:spPr>
          <a:xfrm>
            <a:off x="5776443" y="2581510"/>
            <a:ext cx="2036189" cy="2010407"/>
          </a:xfrm>
          <a:custGeom>
            <a:avLst/>
            <a:gdLst>
              <a:gd name="connsiteX0" fmla="*/ 18853 w 2036189"/>
              <a:gd name="connsiteY0" fmla="*/ 2017336 h 2017336"/>
              <a:gd name="connsiteX1" fmla="*/ 1225484 w 2036189"/>
              <a:gd name="connsiteY1" fmla="*/ 1866507 h 2017336"/>
              <a:gd name="connsiteX2" fmla="*/ 2036189 w 2036189"/>
              <a:gd name="connsiteY2" fmla="*/ 1282045 h 2017336"/>
              <a:gd name="connsiteX3" fmla="*/ 2036189 w 2036189"/>
              <a:gd name="connsiteY3" fmla="*/ 970961 h 2017336"/>
              <a:gd name="connsiteX4" fmla="*/ 1687398 w 2036189"/>
              <a:gd name="connsiteY4" fmla="*/ 593889 h 2017336"/>
              <a:gd name="connsiteX5" fmla="*/ 1291472 w 2036189"/>
              <a:gd name="connsiteY5" fmla="*/ 0 h 2017336"/>
              <a:gd name="connsiteX6" fmla="*/ 1282045 w 2036189"/>
              <a:gd name="connsiteY6" fmla="*/ 141402 h 2017336"/>
              <a:gd name="connsiteX7" fmla="*/ 1611983 w 2036189"/>
              <a:gd name="connsiteY7" fmla="*/ 735291 h 2017336"/>
              <a:gd name="connsiteX8" fmla="*/ 1913641 w 2036189"/>
              <a:gd name="connsiteY8" fmla="*/ 1102936 h 2017336"/>
              <a:gd name="connsiteX9" fmla="*/ 1216057 w 2036189"/>
              <a:gd name="connsiteY9" fmla="*/ 1668544 h 2017336"/>
              <a:gd name="connsiteX10" fmla="*/ 0 w 2036189"/>
              <a:gd name="connsiteY10" fmla="*/ 1791093 h 2017336"/>
              <a:gd name="connsiteX11" fmla="*/ 18853 w 2036189"/>
              <a:gd name="connsiteY11" fmla="*/ 2017336 h 2017336"/>
              <a:gd name="connsiteX0" fmla="*/ 18853 w 2036189"/>
              <a:gd name="connsiteY0" fmla="*/ 2017336 h 2017336"/>
              <a:gd name="connsiteX1" fmla="*/ 1225484 w 2036189"/>
              <a:gd name="connsiteY1" fmla="*/ 1866507 h 2017336"/>
              <a:gd name="connsiteX2" fmla="*/ 2036189 w 2036189"/>
              <a:gd name="connsiteY2" fmla="*/ 1282045 h 2017336"/>
              <a:gd name="connsiteX3" fmla="*/ 2036189 w 2036189"/>
              <a:gd name="connsiteY3" fmla="*/ 970961 h 2017336"/>
              <a:gd name="connsiteX4" fmla="*/ 1687398 w 2036189"/>
              <a:gd name="connsiteY4" fmla="*/ 593889 h 2017336"/>
              <a:gd name="connsiteX5" fmla="*/ 1291472 w 2036189"/>
              <a:gd name="connsiteY5" fmla="*/ 0 h 2017336"/>
              <a:gd name="connsiteX6" fmla="*/ 1282045 w 2036189"/>
              <a:gd name="connsiteY6" fmla="*/ 141402 h 2017336"/>
              <a:gd name="connsiteX7" fmla="*/ 1611983 w 2036189"/>
              <a:gd name="connsiteY7" fmla="*/ 735291 h 2017336"/>
              <a:gd name="connsiteX8" fmla="*/ 1913641 w 2036189"/>
              <a:gd name="connsiteY8" fmla="*/ 1102936 h 2017336"/>
              <a:gd name="connsiteX9" fmla="*/ 1216057 w 2036189"/>
              <a:gd name="connsiteY9" fmla="*/ 1668544 h 2017336"/>
              <a:gd name="connsiteX10" fmla="*/ 0 w 2036189"/>
              <a:gd name="connsiteY10" fmla="*/ 1791093 h 2017336"/>
              <a:gd name="connsiteX11" fmla="*/ 18853 w 2036189"/>
              <a:gd name="connsiteY11" fmla="*/ 2017336 h 2017336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611983 w 2036189"/>
              <a:gd name="connsiteY7" fmla="*/ 735291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611983 w 2036189"/>
              <a:gd name="connsiteY7" fmla="*/ 735291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611983 w 2036189"/>
              <a:gd name="connsiteY7" fmla="*/ 735291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611983 w 2036189"/>
              <a:gd name="connsiteY7" fmla="*/ 735291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19510"/>
              <a:gd name="connsiteX1" fmla="*/ 1225484 w 2036189"/>
              <a:gd name="connsiteY1" fmla="*/ 1866507 h 2019510"/>
              <a:gd name="connsiteX2" fmla="*/ 2036189 w 2036189"/>
              <a:gd name="connsiteY2" fmla="*/ 1282045 h 2019510"/>
              <a:gd name="connsiteX3" fmla="*/ 2036189 w 2036189"/>
              <a:gd name="connsiteY3" fmla="*/ 970961 h 2019510"/>
              <a:gd name="connsiteX4" fmla="*/ 1687398 w 2036189"/>
              <a:gd name="connsiteY4" fmla="*/ 593889 h 2019510"/>
              <a:gd name="connsiteX5" fmla="*/ 1291472 w 2036189"/>
              <a:gd name="connsiteY5" fmla="*/ 0 h 2019510"/>
              <a:gd name="connsiteX6" fmla="*/ 1282045 w 2036189"/>
              <a:gd name="connsiteY6" fmla="*/ 141402 h 2019510"/>
              <a:gd name="connsiteX7" fmla="*/ 1536569 w 2036189"/>
              <a:gd name="connsiteY7" fmla="*/ 641023 h 2019510"/>
              <a:gd name="connsiteX8" fmla="*/ 1913641 w 2036189"/>
              <a:gd name="connsiteY8" fmla="*/ 1102936 h 2019510"/>
              <a:gd name="connsiteX9" fmla="*/ 1216057 w 2036189"/>
              <a:gd name="connsiteY9" fmla="*/ 1668544 h 2019510"/>
              <a:gd name="connsiteX10" fmla="*/ 0 w 2036189"/>
              <a:gd name="connsiteY10" fmla="*/ 1791093 h 2019510"/>
              <a:gd name="connsiteX11" fmla="*/ 18853 w 2036189"/>
              <a:gd name="connsiteY11" fmla="*/ 2017336 h 2019510"/>
              <a:gd name="connsiteX0" fmla="*/ 18853 w 2036189"/>
              <a:gd name="connsiteY0" fmla="*/ 2017336 h 2040427"/>
              <a:gd name="connsiteX1" fmla="*/ 1225484 w 2036189"/>
              <a:gd name="connsiteY1" fmla="*/ 1866507 h 2040427"/>
              <a:gd name="connsiteX2" fmla="*/ 2036189 w 2036189"/>
              <a:gd name="connsiteY2" fmla="*/ 1282045 h 2040427"/>
              <a:gd name="connsiteX3" fmla="*/ 2036189 w 2036189"/>
              <a:gd name="connsiteY3" fmla="*/ 970961 h 2040427"/>
              <a:gd name="connsiteX4" fmla="*/ 1687398 w 2036189"/>
              <a:gd name="connsiteY4" fmla="*/ 593889 h 2040427"/>
              <a:gd name="connsiteX5" fmla="*/ 1291472 w 2036189"/>
              <a:gd name="connsiteY5" fmla="*/ 0 h 2040427"/>
              <a:gd name="connsiteX6" fmla="*/ 1282045 w 2036189"/>
              <a:gd name="connsiteY6" fmla="*/ 141402 h 2040427"/>
              <a:gd name="connsiteX7" fmla="*/ 1536569 w 2036189"/>
              <a:gd name="connsiteY7" fmla="*/ 641023 h 2040427"/>
              <a:gd name="connsiteX8" fmla="*/ 1913641 w 2036189"/>
              <a:gd name="connsiteY8" fmla="*/ 1102936 h 2040427"/>
              <a:gd name="connsiteX9" fmla="*/ 1216057 w 2036189"/>
              <a:gd name="connsiteY9" fmla="*/ 1668544 h 2040427"/>
              <a:gd name="connsiteX10" fmla="*/ 0 w 2036189"/>
              <a:gd name="connsiteY10" fmla="*/ 1791093 h 2040427"/>
              <a:gd name="connsiteX11" fmla="*/ 18853 w 2036189"/>
              <a:gd name="connsiteY11" fmla="*/ 2017336 h 2040427"/>
              <a:gd name="connsiteX0" fmla="*/ 18853 w 2036189"/>
              <a:gd name="connsiteY0" fmla="*/ 2017336 h 2040427"/>
              <a:gd name="connsiteX1" fmla="*/ 1225484 w 2036189"/>
              <a:gd name="connsiteY1" fmla="*/ 1866507 h 2040427"/>
              <a:gd name="connsiteX2" fmla="*/ 2036189 w 2036189"/>
              <a:gd name="connsiteY2" fmla="*/ 1282045 h 2040427"/>
              <a:gd name="connsiteX3" fmla="*/ 2036189 w 2036189"/>
              <a:gd name="connsiteY3" fmla="*/ 970961 h 2040427"/>
              <a:gd name="connsiteX4" fmla="*/ 1687398 w 2036189"/>
              <a:gd name="connsiteY4" fmla="*/ 593889 h 2040427"/>
              <a:gd name="connsiteX5" fmla="*/ 1291472 w 2036189"/>
              <a:gd name="connsiteY5" fmla="*/ 0 h 2040427"/>
              <a:gd name="connsiteX6" fmla="*/ 1282045 w 2036189"/>
              <a:gd name="connsiteY6" fmla="*/ 141402 h 2040427"/>
              <a:gd name="connsiteX7" fmla="*/ 1536569 w 2036189"/>
              <a:gd name="connsiteY7" fmla="*/ 641023 h 2040427"/>
              <a:gd name="connsiteX8" fmla="*/ 1913641 w 2036189"/>
              <a:gd name="connsiteY8" fmla="*/ 1102936 h 2040427"/>
              <a:gd name="connsiteX9" fmla="*/ 1216057 w 2036189"/>
              <a:gd name="connsiteY9" fmla="*/ 1668544 h 2040427"/>
              <a:gd name="connsiteX10" fmla="*/ 0 w 2036189"/>
              <a:gd name="connsiteY10" fmla="*/ 1791093 h 2040427"/>
              <a:gd name="connsiteX11" fmla="*/ 18853 w 2036189"/>
              <a:gd name="connsiteY11" fmla="*/ 2017336 h 2040427"/>
              <a:gd name="connsiteX0" fmla="*/ 18853 w 2036189"/>
              <a:gd name="connsiteY0" fmla="*/ 2017336 h 2040427"/>
              <a:gd name="connsiteX1" fmla="*/ 1225484 w 2036189"/>
              <a:gd name="connsiteY1" fmla="*/ 1866507 h 2040427"/>
              <a:gd name="connsiteX2" fmla="*/ 2036189 w 2036189"/>
              <a:gd name="connsiteY2" fmla="*/ 1282045 h 2040427"/>
              <a:gd name="connsiteX3" fmla="*/ 2036189 w 2036189"/>
              <a:gd name="connsiteY3" fmla="*/ 970961 h 2040427"/>
              <a:gd name="connsiteX4" fmla="*/ 1687398 w 2036189"/>
              <a:gd name="connsiteY4" fmla="*/ 593889 h 2040427"/>
              <a:gd name="connsiteX5" fmla="*/ 1291472 w 2036189"/>
              <a:gd name="connsiteY5" fmla="*/ 0 h 2040427"/>
              <a:gd name="connsiteX6" fmla="*/ 1282045 w 2036189"/>
              <a:gd name="connsiteY6" fmla="*/ 141402 h 2040427"/>
              <a:gd name="connsiteX7" fmla="*/ 1536569 w 2036189"/>
              <a:gd name="connsiteY7" fmla="*/ 641023 h 2040427"/>
              <a:gd name="connsiteX8" fmla="*/ 1913641 w 2036189"/>
              <a:gd name="connsiteY8" fmla="*/ 1102936 h 2040427"/>
              <a:gd name="connsiteX9" fmla="*/ 1216057 w 2036189"/>
              <a:gd name="connsiteY9" fmla="*/ 1668544 h 2040427"/>
              <a:gd name="connsiteX10" fmla="*/ 0 w 2036189"/>
              <a:gd name="connsiteY10" fmla="*/ 1791093 h 2040427"/>
              <a:gd name="connsiteX11" fmla="*/ 18853 w 2036189"/>
              <a:gd name="connsiteY11" fmla="*/ 2017336 h 2040427"/>
              <a:gd name="connsiteX0" fmla="*/ 18853 w 2036189"/>
              <a:gd name="connsiteY0" fmla="*/ 2017336 h 2040427"/>
              <a:gd name="connsiteX1" fmla="*/ 1225484 w 2036189"/>
              <a:gd name="connsiteY1" fmla="*/ 1866507 h 2040427"/>
              <a:gd name="connsiteX2" fmla="*/ 2036189 w 2036189"/>
              <a:gd name="connsiteY2" fmla="*/ 1282045 h 2040427"/>
              <a:gd name="connsiteX3" fmla="*/ 2036189 w 2036189"/>
              <a:gd name="connsiteY3" fmla="*/ 970961 h 2040427"/>
              <a:gd name="connsiteX4" fmla="*/ 1687398 w 2036189"/>
              <a:gd name="connsiteY4" fmla="*/ 593889 h 2040427"/>
              <a:gd name="connsiteX5" fmla="*/ 1291472 w 2036189"/>
              <a:gd name="connsiteY5" fmla="*/ 0 h 2040427"/>
              <a:gd name="connsiteX6" fmla="*/ 1282045 w 2036189"/>
              <a:gd name="connsiteY6" fmla="*/ 141402 h 2040427"/>
              <a:gd name="connsiteX7" fmla="*/ 1536569 w 2036189"/>
              <a:gd name="connsiteY7" fmla="*/ 641023 h 2040427"/>
              <a:gd name="connsiteX8" fmla="*/ 1913641 w 2036189"/>
              <a:gd name="connsiteY8" fmla="*/ 1102936 h 2040427"/>
              <a:gd name="connsiteX9" fmla="*/ 1216057 w 2036189"/>
              <a:gd name="connsiteY9" fmla="*/ 1668544 h 2040427"/>
              <a:gd name="connsiteX10" fmla="*/ 0 w 2036189"/>
              <a:gd name="connsiteY10" fmla="*/ 1791093 h 2040427"/>
              <a:gd name="connsiteX11" fmla="*/ 18853 w 2036189"/>
              <a:gd name="connsiteY11" fmla="*/ 2017336 h 2040427"/>
              <a:gd name="connsiteX0" fmla="*/ 18853 w 2036189"/>
              <a:gd name="connsiteY0" fmla="*/ 2017336 h 2040427"/>
              <a:gd name="connsiteX1" fmla="*/ 1225484 w 2036189"/>
              <a:gd name="connsiteY1" fmla="*/ 1866507 h 2040427"/>
              <a:gd name="connsiteX2" fmla="*/ 2036189 w 2036189"/>
              <a:gd name="connsiteY2" fmla="*/ 1282045 h 2040427"/>
              <a:gd name="connsiteX3" fmla="*/ 2036189 w 2036189"/>
              <a:gd name="connsiteY3" fmla="*/ 970961 h 2040427"/>
              <a:gd name="connsiteX4" fmla="*/ 1687398 w 2036189"/>
              <a:gd name="connsiteY4" fmla="*/ 593889 h 2040427"/>
              <a:gd name="connsiteX5" fmla="*/ 1291472 w 2036189"/>
              <a:gd name="connsiteY5" fmla="*/ 0 h 2040427"/>
              <a:gd name="connsiteX6" fmla="*/ 1282045 w 2036189"/>
              <a:gd name="connsiteY6" fmla="*/ 141402 h 2040427"/>
              <a:gd name="connsiteX7" fmla="*/ 1536569 w 2036189"/>
              <a:gd name="connsiteY7" fmla="*/ 641023 h 2040427"/>
              <a:gd name="connsiteX8" fmla="*/ 1913641 w 2036189"/>
              <a:gd name="connsiteY8" fmla="*/ 1102936 h 2040427"/>
              <a:gd name="connsiteX9" fmla="*/ 1216057 w 2036189"/>
              <a:gd name="connsiteY9" fmla="*/ 1668544 h 2040427"/>
              <a:gd name="connsiteX10" fmla="*/ 0 w 2036189"/>
              <a:gd name="connsiteY10" fmla="*/ 1791093 h 2040427"/>
              <a:gd name="connsiteX11" fmla="*/ 18853 w 2036189"/>
              <a:gd name="connsiteY11" fmla="*/ 2017336 h 2040427"/>
              <a:gd name="connsiteX0" fmla="*/ 0 w 2064470"/>
              <a:gd name="connsiteY0" fmla="*/ 2017336 h 2019510"/>
              <a:gd name="connsiteX1" fmla="*/ 1253765 w 2064470"/>
              <a:gd name="connsiteY1" fmla="*/ 1866507 h 2019510"/>
              <a:gd name="connsiteX2" fmla="*/ 2064470 w 2064470"/>
              <a:gd name="connsiteY2" fmla="*/ 1282045 h 2019510"/>
              <a:gd name="connsiteX3" fmla="*/ 2064470 w 2064470"/>
              <a:gd name="connsiteY3" fmla="*/ 970961 h 2019510"/>
              <a:gd name="connsiteX4" fmla="*/ 1715679 w 2064470"/>
              <a:gd name="connsiteY4" fmla="*/ 593889 h 2019510"/>
              <a:gd name="connsiteX5" fmla="*/ 1319753 w 2064470"/>
              <a:gd name="connsiteY5" fmla="*/ 0 h 2019510"/>
              <a:gd name="connsiteX6" fmla="*/ 1310326 w 2064470"/>
              <a:gd name="connsiteY6" fmla="*/ 141402 h 2019510"/>
              <a:gd name="connsiteX7" fmla="*/ 1564850 w 2064470"/>
              <a:gd name="connsiteY7" fmla="*/ 641023 h 2019510"/>
              <a:gd name="connsiteX8" fmla="*/ 1941922 w 2064470"/>
              <a:gd name="connsiteY8" fmla="*/ 1102936 h 2019510"/>
              <a:gd name="connsiteX9" fmla="*/ 1244338 w 2064470"/>
              <a:gd name="connsiteY9" fmla="*/ 1668544 h 2019510"/>
              <a:gd name="connsiteX10" fmla="*/ 28281 w 2064470"/>
              <a:gd name="connsiteY10" fmla="*/ 1791093 h 2019510"/>
              <a:gd name="connsiteX11" fmla="*/ 0 w 2064470"/>
              <a:gd name="connsiteY11" fmla="*/ 2017336 h 2019510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16057 w 2036189"/>
              <a:gd name="connsiteY9" fmla="*/ 1668544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72618 w 2036189"/>
              <a:gd name="connsiteY9" fmla="*/ 1602556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72618 w 2036189"/>
              <a:gd name="connsiteY9" fmla="*/ 1602556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72618 w 2036189"/>
              <a:gd name="connsiteY9" fmla="*/ 1602556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72618 w 2036189"/>
              <a:gd name="connsiteY9" fmla="*/ 1602556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  <a:gd name="connsiteX0" fmla="*/ 0 w 2036189"/>
              <a:gd name="connsiteY0" fmla="*/ 2007909 h 2010407"/>
              <a:gd name="connsiteX1" fmla="*/ 1225484 w 2036189"/>
              <a:gd name="connsiteY1" fmla="*/ 1866507 h 2010407"/>
              <a:gd name="connsiteX2" fmla="*/ 2036189 w 2036189"/>
              <a:gd name="connsiteY2" fmla="*/ 1282045 h 2010407"/>
              <a:gd name="connsiteX3" fmla="*/ 2036189 w 2036189"/>
              <a:gd name="connsiteY3" fmla="*/ 970961 h 2010407"/>
              <a:gd name="connsiteX4" fmla="*/ 1687398 w 2036189"/>
              <a:gd name="connsiteY4" fmla="*/ 593889 h 2010407"/>
              <a:gd name="connsiteX5" fmla="*/ 1291472 w 2036189"/>
              <a:gd name="connsiteY5" fmla="*/ 0 h 2010407"/>
              <a:gd name="connsiteX6" fmla="*/ 1282045 w 2036189"/>
              <a:gd name="connsiteY6" fmla="*/ 141402 h 2010407"/>
              <a:gd name="connsiteX7" fmla="*/ 1536569 w 2036189"/>
              <a:gd name="connsiteY7" fmla="*/ 641023 h 2010407"/>
              <a:gd name="connsiteX8" fmla="*/ 1913641 w 2036189"/>
              <a:gd name="connsiteY8" fmla="*/ 1102936 h 2010407"/>
              <a:gd name="connsiteX9" fmla="*/ 1272618 w 2036189"/>
              <a:gd name="connsiteY9" fmla="*/ 1602556 h 2010407"/>
              <a:gd name="connsiteX10" fmla="*/ 0 w 2036189"/>
              <a:gd name="connsiteY10" fmla="*/ 1791093 h 2010407"/>
              <a:gd name="connsiteX11" fmla="*/ 0 w 2036189"/>
              <a:gd name="connsiteY11" fmla="*/ 2007909 h 201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189" h="2010407">
                <a:moveTo>
                  <a:pt x="0" y="2007909"/>
                </a:moveTo>
                <a:cubicBezTo>
                  <a:pt x="204247" y="2020478"/>
                  <a:pt x="886119" y="1987484"/>
                  <a:pt x="1225484" y="1866507"/>
                </a:cubicBezTo>
                <a:cubicBezTo>
                  <a:pt x="1564849" y="1745530"/>
                  <a:pt x="1797377" y="1318181"/>
                  <a:pt x="2036189" y="1282045"/>
                </a:cubicBezTo>
                <a:lnTo>
                  <a:pt x="2036189" y="970961"/>
                </a:lnTo>
                <a:cubicBezTo>
                  <a:pt x="1921496" y="969389"/>
                  <a:pt x="1736103" y="887692"/>
                  <a:pt x="1687398" y="593889"/>
                </a:cubicBezTo>
                <a:cubicBezTo>
                  <a:pt x="1638693" y="300086"/>
                  <a:pt x="1472153" y="0"/>
                  <a:pt x="1291472" y="0"/>
                </a:cubicBezTo>
                <a:lnTo>
                  <a:pt x="1282045" y="141402"/>
                </a:lnTo>
                <a:cubicBezTo>
                  <a:pt x="1429732" y="141403"/>
                  <a:pt x="1516145" y="395926"/>
                  <a:pt x="1536569" y="641023"/>
                </a:cubicBezTo>
                <a:cubicBezTo>
                  <a:pt x="1556993" y="886120"/>
                  <a:pt x="1791094" y="1032236"/>
                  <a:pt x="1913641" y="1102936"/>
                </a:cubicBezTo>
                <a:cubicBezTo>
                  <a:pt x="1725104" y="1173637"/>
                  <a:pt x="1563278" y="1393596"/>
                  <a:pt x="1272618" y="1602556"/>
                </a:cubicBezTo>
                <a:cubicBezTo>
                  <a:pt x="981958" y="1811516"/>
                  <a:pt x="246668" y="1817802"/>
                  <a:pt x="0" y="1791093"/>
                </a:cubicBezTo>
                <a:lnTo>
                  <a:pt x="0" y="200790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DBB6960-7493-E2A7-BB5C-FDBFD1020F70}"/>
              </a:ext>
            </a:extLst>
          </p:cNvPr>
          <p:cNvSpPr/>
          <p:nvPr/>
        </p:nvSpPr>
        <p:spPr>
          <a:xfrm>
            <a:off x="8670472" y="2722913"/>
            <a:ext cx="970960" cy="1121790"/>
          </a:xfrm>
          <a:custGeom>
            <a:avLst/>
            <a:gdLst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480767 w 989814"/>
              <a:gd name="connsiteY4" fmla="*/ 546755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89814"/>
              <a:gd name="connsiteY0" fmla="*/ 829559 h 1121790"/>
              <a:gd name="connsiteX1" fmla="*/ 490193 w 989814"/>
              <a:gd name="connsiteY1" fmla="*/ 386499 h 1121790"/>
              <a:gd name="connsiteX2" fmla="*/ 989814 w 989814"/>
              <a:gd name="connsiteY2" fmla="*/ 0 h 1121790"/>
              <a:gd name="connsiteX3" fmla="*/ 970960 w 989814"/>
              <a:gd name="connsiteY3" fmla="*/ 141402 h 1121790"/>
              <a:gd name="connsiteX4" fmla="*/ 556182 w 989814"/>
              <a:gd name="connsiteY4" fmla="*/ 641023 h 1121790"/>
              <a:gd name="connsiteX5" fmla="*/ 0 w 989814"/>
              <a:gd name="connsiteY5" fmla="*/ 1121790 h 1121790"/>
              <a:gd name="connsiteX6" fmla="*/ 9426 w 989814"/>
              <a:gd name="connsiteY6" fmla="*/ 829559 h 1121790"/>
              <a:gd name="connsiteX0" fmla="*/ 9426 w 970960"/>
              <a:gd name="connsiteY0" fmla="*/ 829559 h 1121790"/>
              <a:gd name="connsiteX1" fmla="*/ 490193 w 970960"/>
              <a:gd name="connsiteY1" fmla="*/ 386499 h 1121790"/>
              <a:gd name="connsiteX2" fmla="*/ 970960 w 970960"/>
              <a:gd name="connsiteY2" fmla="*/ 0 h 1121790"/>
              <a:gd name="connsiteX3" fmla="*/ 970960 w 970960"/>
              <a:gd name="connsiteY3" fmla="*/ 141402 h 1121790"/>
              <a:gd name="connsiteX4" fmla="*/ 556182 w 970960"/>
              <a:gd name="connsiteY4" fmla="*/ 641023 h 1121790"/>
              <a:gd name="connsiteX5" fmla="*/ 0 w 970960"/>
              <a:gd name="connsiteY5" fmla="*/ 1121790 h 1121790"/>
              <a:gd name="connsiteX6" fmla="*/ 9426 w 970960"/>
              <a:gd name="connsiteY6" fmla="*/ 829559 h 1121790"/>
              <a:gd name="connsiteX0" fmla="*/ 9426 w 970960"/>
              <a:gd name="connsiteY0" fmla="*/ 829559 h 1121790"/>
              <a:gd name="connsiteX1" fmla="*/ 490193 w 970960"/>
              <a:gd name="connsiteY1" fmla="*/ 386499 h 1121790"/>
              <a:gd name="connsiteX2" fmla="*/ 970960 w 970960"/>
              <a:gd name="connsiteY2" fmla="*/ 0 h 1121790"/>
              <a:gd name="connsiteX3" fmla="*/ 970960 w 970960"/>
              <a:gd name="connsiteY3" fmla="*/ 141402 h 1121790"/>
              <a:gd name="connsiteX4" fmla="*/ 556182 w 970960"/>
              <a:gd name="connsiteY4" fmla="*/ 641023 h 1121790"/>
              <a:gd name="connsiteX5" fmla="*/ 0 w 970960"/>
              <a:gd name="connsiteY5" fmla="*/ 1121790 h 1121790"/>
              <a:gd name="connsiteX6" fmla="*/ 9426 w 970960"/>
              <a:gd name="connsiteY6" fmla="*/ 829559 h 1121790"/>
              <a:gd name="connsiteX0" fmla="*/ 9426 w 970960"/>
              <a:gd name="connsiteY0" fmla="*/ 829559 h 1121790"/>
              <a:gd name="connsiteX1" fmla="*/ 490193 w 970960"/>
              <a:gd name="connsiteY1" fmla="*/ 386499 h 1121790"/>
              <a:gd name="connsiteX2" fmla="*/ 970960 w 970960"/>
              <a:gd name="connsiteY2" fmla="*/ 0 h 1121790"/>
              <a:gd name="connsiteX3" fmla="*/ 970960 w 970960"/>
              <a:gd name="connsiteY3" fmla="*/ 141402 h 1121790"/>
              <a:gd name="connsiteX4" fmla="*/ 556182 w 970960"/>
              <a:gd name="connsiteY4" fmla="*/ 641023 h 1121790"/>
              <a:gd name="connsiteX5" fmla="*/ 0 w 970960"/>
              <a:gd name="connsiteY5" fmla="*/ 1121790 h 1121790"/>
              <a:gd name="connsiteX6" fmla="*/ 9426 w 970960"/>
              <a:gd name="connsiteY6" fmla="*/ 829559 h 1121790"/>
              <a:gd name="connsiteX0" fmla="*/ 9426 w 970960"/>
              <a:gd name="connsiteY0" fmla="*/ 829559 h 1121790"/>
              <a:gd name="connsiteX1" fmla="*/ 490193 w 970960"/>
              <a:gd name="connsiteY1" fmla="*/ 386499 h 1121790"/>
              <a:gd name="connsiteX2" fmla="*/ 970960 w 970960"/>
              <a:gd name="connsiteY2" fmla="*/ 0 h 1121790"/>
              <a:gd name="connsiteX3" fmla="*/ 970960 w 970960"/>
              <a:gd name="connsiteY3" fmla="*/ 141402 h 1121790"/>
              <a:gd name="connsiteX4" fmla="*/ 584462 w 970960"/>
              <a:gd name="connsiteY4" fmla="*/ 641023 h 1121790"/>
              <a:gd name="connsiteX5" fmla="*/ 0 w 970960"/>
              <a:gd name="connsiteY5" fmla="*/ 1121790 h 1121790"/>
              <a:gd name="connsiteX6" fmla="*/ 9426 w 970960"/>
              <a:gd name="connsiteY6" fmla="*/ 829559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960" h="1121790">
                <a:moveTo>
                  <a:pt x="9426" y="829559"/>
                </a:moveTo>
                <a:cubicBezTo>
                  <a:pt x="157113" y="820133"/>
                  <a:pt x="433632" y="760429"/>
                  <a:pt x="490193" y="386499"/>
                </a:cubicBezTo>
                <a:cubicBezTo>
                  <a:pt x="546754" y="12569"/>
                  <a:pt x="890832" y="40850"/>
                  <a:pt x="970960" y="0"/>
                </a:cubicBezTo>
                <a:lnTo>
                  <a:pt x="970960" y="141402"/>
                </a:lnTo>
                <a:cubicBezTo>
                  <a:pt x="870407" y="163398"/>
                  <a:pt x="736863" y="100553"/>
                  <a:pt x="584462" y="641023"/>
                </a:cubicBezTo>
                <a:cubicBezTo>
                  <a:pt x="432061" y="1181493"/>
                  <a:pt x="175967" y="1099794"/>
                  <a:pt x="0" y="1121790"/>
                </a:cubicBezTo>
                <a:lnTo>
                  <a:pt x="9426" y="82955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236DE1A-EA8E-DBB8-1A30-94EB9444C61A}"/>
              </a:ext>
            </a:extLst>
          </p:cNvPr>
          <p:cNvSpPr/>
          <p:nvPr/>
        </p:nvSpPr>
        <p:spPr>
          <a:xfrm>
            <a:off x="7058487" y="2364696"/>
            <a:ext cx="2507529" cy="556536"/>
          </a:xfrm>
          <a:custGeom>
            <a:avLst/>
            <a:gdLst>
              <a:gd name="connsiteX0" fmla="*/ 9427 w 2488676"/>
              <a:gd name="connsiteY0" fmla="*/ 18854 h 452487"/>
              <a:gd name="connsiteX1" fmla="*/ 1291472 w 2488676"/>
              <a:gd name="connsiteY1" fmla="*/ 245097 h 452487"/>
              <a:gd name="connsiteX2" fmla="*/ 2488676 w 2488676"/>
              <a:gd name="connsiteY2" fmla="*/ 0 h 452487"/>
              <a:gd name="connsiteX3" fmla="*/ 2479249 w 2488676"/>
              <a:gd name="connsiteY3" fmla="*/ 226244 h 452487"/>
              <a:gd name="connsiteX4" fmla="*/ 1263192 w 2488676"/>
              <a:gd name="connsiteY4" fmla="*/ 452487 h 452487"/>
              <a:gd name="connsiteX5" fmla="*/ 0 w 2488676"/>
              <a:gd name="connsiteY5" fmla="*/ 141402 h 452487"/>
              <a:gd name="connsiteX6" fmla="*/ 9427 w 2488676"/>
              <a:gd name="connsiteY6" fmla="*/ 18854 h 452487"/>
              <a:gd name="connsiteX0" fmla="*/ 9427 w 2488676"/>
              <a:gd name="connsiteY0" fmla="*/ 18854 h 453341"/>
              <a:gd name="connsiteX1" fmla="*/ 1291472 w 2488676"/>
              <a:gd name="connsiteY1" fmla="*/ 245097 h 453341"/>
              <a:gd name="connsiteX2" fmla="*/ 2488676 w 2488676"/>
              <a:gd name="connsiteY2" fmla="*/ 0 h 453341"/>
              <a:gd name="connsiteX3" fmla="*/ 2479249 w 2488676"/>
              <a:gd name="connsiteY3" fmla="*/ 226244 h 453341"/>
              <a:gd name="connsiteX4" fmla="*/ 1263192 w 2488676"/>
              <a:gd name="connsiteY4" fmla="*/ 452487 h 453341"/>
              <a:gd name="connsiteX5" fmla="*/ 0 w 2488676"/>
              <a:gd name="connsiteY5" fmla="*/ 141402 h 453341"/>
              <a:gd name="connsiteX6" fmla="*/ 9427 w 2488676"/>
              <a:gd name="connsiteY6" fmla="*/ 18854 h 453341"/>
              <a:gd name="connsiteX0" fmla="*/ 9427 w 2488676"/>
              <a:gd name="connsiteY0" fmla="*/ 18854 h 453341"/>
              <a:gd name="connsiteX1" fmla="*/ 1291472 w 2488676"/>
              <a:gd name="connsiteY1" fmla="*/ 245097 h 453341"/>
              <a:gd name="connsiteX2" fmla="*/ 2488676 w 2488676"/>
              <a:gd name="connsiteY2" fmla="*/ 0 h 453341"/>
              <a:gd name="connsiteX3" fmla="*/ 2479249 w 2488676"/>
              <a:gd name="connsiteY3" fmla="*/ 226244 h 453341"/>
              <a:gd name="connsiteX4" fmla="*/ 1263192 w 2488676"/>
              <a:gd name="connsiteY4" fmla="*/ 452487 h 453341"/>
              <a:gd name="connsiteX5" fmla="*/ 0 w 2488676"/>
              <a:gd name="connsiteY5" fmla="*/ 141402 h 453341"/>
              <a:gd name="connsiteX6" fmla="*/ 9427 w 2488676"/>
              <a:gd name="connsiteY6" fmla="*/ 18854 h 453341"/>
              <a:gd name="connsiteX0" fmla="*/ 9427 w 2488676"/>
              <a:gd name="connsiteY0" fmla="*/ 18854 h 453341"/>
              <a:gd name="connsiteX1" fmla="*/ 1291472 w 2488676"/>
              <a:gd name="connsiteY1" fmla="*/ 245097 h 453341"/>
              <a:gd name="connsiteX2" fmla="*/ 2488676 w 2488676"/>
              <a:gd name="connsiteY2" fmla="*/ 0 h 453341"/>
              <a:gd name="connsiteX3" fmla="*/ 2479249 w 2488676"/>
              <a:gd name="connsiteY3" fmla="*/ 226244 h 453341"/>
              <a:gd name="connsiteX4" fmla="*/ 1263192 w 2488676"/>
              <a:gd name="connsiteY4" fmla="*/ 452487 h 453341"/>
              <a:gd name="connsiteX5" fmla="*/ 0 w 2488676"/>
              <a:gd name="connsiteY5" fmla="*/ 141402 h 453341"/>
              <a:gd name="connsiteX6" fmla="*/ 9427 w 2488676"/>
              <a:gd name="connsiteY6" fmla="*/ 18854 h 453341"/>
              <a:gd name="connsiteX0" fmla="*/ 9427 w 2488676"/>
              <a:gd name="connsiteY0" fmla="*/ 18854 h 526638"/>
              <a:gd name="connsiteX1" fmla="*/ 1291472 w 2488676"/>
              <a:gd name="connsiteY1" fmla="*/ 245097 h 526638"/>
              <a:gd name="connsiteX2" fmla="*/ 2488676 w 2488676"/>
              <a:gd name="connsiteY2" fmla="*/ 0 h 526638"/>
              <a:gd name="connsiteX3" fmla="*/ 2479249 w 2488676"/>
              <a:gd name="connsiteY3" fmla="*/ 226244 h 526638"/>
              <a:gd name="connsiteX4" fmla="*/ 1263192 w 2488676"/>
              <a:gd name="connsiteY4" fmla="*/ 452487 h 526638"/>
              <a:gd name="connsiteX5" fmla="*/ 0 w 2488676"/>
              <a:gd name="connsiteY5" fmla="*/ 141402 h 526638"/>
              <a:gd name="connsiteX6" fmla="*/ 9427 w 2488676"/>
              <a:gd name="connsiteY6" fmla="*/ 18854 h 526638"/>
              <a:gd name="connsiteX0" fmla="*/ 9427 w 2488676"/>
              <a:gd name="connsiteY0" fmla="*/ 18854 h 526638"/>
              <a:gd name="connsiteX1" fmla="*/ 1291472 w 2488676"/>
              <a:gd name="connsiteY1" fmla="*/ 245097 h 526638"/>
              <a:gd name="connsiteX2" fmla="*/ 2488676 w 2488676"/>
              <a:gd name="connsiteY2" fmla="*/ 0 h 526638"/>
              <a:gd name="connsiteX3" fmla="*/ 2479249 w 2488676"/>
              <a:gd name="connsiteY3" fmla="*/ 226244 h 526638"/>
              <a:gd name="connsiteX4" fmla="*/ 1263192 w 2488676"/>
              <a:gd name="connsiteY4" fmla="*/ 452487 h 526638"/>
              <a:gd name="connsiteX5" fmla="*/ 0 w 2488676"/>
              <a:gd name="connsiteY5" fmla="*/ 141402 h 526638"/>
              <a:gd name="connsiteX6" fmla="*/ 9427 w 2488676"/>
              <a:gd name="connsiteY6" fmla="*/ 18854 h 526638"/>
              <a:gd name="connsiteX0" fmla="*/ 9427 w 2488676"/>
              <a:gd name="connsiteY0" fmla="*/ 18854 h 452511"/>
              <a:gd name="connsiteX1" fmla="*/ 1291472 w 2488676"/>
              <a:gd name="connsiteY1" fmla="*/ 245097 h 452511"/>
              <a:gd name="connsiteX2" fmla="*/ 2488676 w 2488676"/>
              <a:gd name="connsiteY2" fmla="*/ 0 h 452511"/>
              <a:gd name="connsiteX3" fmla="*/ 2488676 w 2488676"/>
              <a:gd name="connsiteY3" fmla="*/ 160257 h 452511"/>
              <a:gd name="connsiteX4" fmla="*/ 1263192 w 2488676"/>
              <a:gd name="connsiteY4" fmla="*/ 452487 h 452511"/>
              <a:gd name="connsiteX5" fmla="*/ 0 w 2488676"/>
              <a:gd name="connsiteY5" fmla="*/ 141402 h 452511"/>
              <a:gd name="connsiteX6" fmla="*/ 9427 w 2488676"/>
              <a:gd name="connsiteY6" fmla="*/ 18854 h 452511"/>
              <a:gd name="connsiteX0" fmla="*/ 9427 w 2488676"/>
              <a:gd name="connsiteY0" fmla="*/ 18854 h 452511"/>
              <a:gd name="connsiteX1" fmla="*/ 1291472 w 2488676"/>
              <a:gd name="connsiteY1" fmla="*/ 245097 h 452511"/>
              <a:gd name="connsiteX2" fmla="*/ 2488676 w 2488676"/>
              <a:gd name="connsiteY2" fmla="*/ 0 h 452511"/>
              <a:gd name="connsiteX3" fmla="*/ 2488676 w 2488676"/>
              <a:gd name="connsiteY3" fmla="*/ 160257 h 452511"/>
              <a:gd name="connsiteX4" fmla="*/ 1263192 w 2488676"/>
              <a:gd name="connsiteY4" fmla="*/ 452487 h 452511"/>
              <a:gd name="connsiteX5" fmla="*/ 0 w 2488676"/>
              <a:gd name="connsiteY5" fmla="*/ 141402 h 452511"/>
              <a:gd name="connsiteX6" fmla="*/ 9427 w 2488676"/>
              <a:gd name="connsiteY6" fmla="*/ 18854 h 452511"/>
              <a:gd name="connsiteX0" fmla="*/ 9427 w 2488676"/>
              <a:gd name="connsiteY0" fmla="*/ 18854 h 502377"/>
              <a:gd name="connsiteX1" fmla="*/ 1291472 w 2488676"/>
              <a:gd name="connsiteY1" fmla="*/ 245097 h 502377"/>
              <a:gd name="connsiteX2" fmla="*/ 2488676 w 2488676"/>
              <a:gd name="connsiteY2" fmla="*/ 0 h 502377"/>
              <a:gd name="connsiteX3" fmla="*/ 2488676 w 2488676"/>
              <a:gd name="connsiteY3" fmla="*/ 160257 h 502377"/>
              <a:gd name="connsiteX4" fmla="*/ 1263192 w 2488676"/>
              <a:gd name="connsiteY4" fmla="*/ 452487 h 502377"/>
              <a:gd name="connsiteX5" fmla="*/ 0 w 2488676"/>
              <a:gd name="connsiteY5" fmla="*/ 141402 h 502377"/>
              <a:gd name="connsiteX6" fmla="*/ 9427 w 2488676"/>
              <a:gd name="connsiteY6" fmla="*/ 18854 h 502377"/>
              <a:gd name="connsiteX0" fmla="*/ 9427 w 2488676"/>
              <a:gd name="connsiteY0" fmla="*/ 18854 h 502377"/>
              <a:gd name="connsiteX1" fmla="*/ 1197204 w 2488676"/>
              <a:gd name="connsiteY1" fmla="*/ 282804 h 502377"/>
              <a:gd name="connsiteX2" fmla="*/ 2488676 w 2488676"/>
              <a:gd name="connsiteY2" fmla="*/ 0 h 502377"/>
              <a:gd name="connsiteX3" fmla="*/ 2488676 w 2488676"/>
              <a:gd name="connsiteY3" fmla="*/ 160257 h 502377"/>
              <a:gd name="connsiteX4" fmla="*/ 1263192 w 2488676"/>
              <a:gd name="connsiteY4" fmla="*/ 452487 h 502377"/>
              <a:gd name="connsiteX5" fmla="*/ 0 w 2488676"/>
              <a:gd name="connsiteY5" fmla="*/ 141402 h 502377"/>
              <a:gd name="connsiteX6" fmla="*/ 9427 w 2488676"/>
              <a:gd name="connsiteY6" fmla="*/ 18854 h 502377"/>
              <a:gd name="connsiteX0" fmla="*/ 9427 w 2488676"/>
              <a:gd name="connsiteY0" fmla="*/ 18854 h 502377"/>
              <a:gd name="connsiteX1" fmla="*/ 1197204 w 2488676"/>
              <a:gd name="connsiteY1" fmla="*/ 282804 h 502377"/>
              <a:gd name="connsiteX2" fmla="*/ 2488676 w 2488676"/>
              <a:gd name="connsiteY2" fmla="*/ 0 h 502377"/>
              <a:gd name="connsiteX3" fmla="*/ 2488676 w 2488676"/>
              <a:gd name="connsiteY3" fmla="*/ 160257 h 502377"/>
              <a:gd name="connsiteX4" fmla="*/ 1263192 w 2488676"/>
              <a:gd name="connsiteY4" fmla="*/ 452487 h 502377"/>
              <a:gd name="connsiteX5" fmla="*/ 0 w 2488676"/>
              <a:gd name="connsiteY5" fmla="*/ 141402 h 502377"/>
              <a:gd name="connsiteX6" fmla="*/ 9427 w 2488676"/>
              <a:gd name="connsiteY6" fmla="*/ 18854 h 502377"/>
              <a:gd name="connsiteX0" fmla="*/ 9427 w 2488676"/>
              <a:gd name="connsiteY0" fmla="*/ 18854 h 502377"/>
              <a:gd name="connsiteX1" fmla="*/ 1197204 w 2488676"/>
              <a:gd name="connsiteY1" fmla="*/ 282804 h 502377"/>
              <a:gd name="connsiteX2" fmla="*/ 2488676 w 2488676"/>
              <a:gd name="connsiteY2" fmla="*/ 0 h 502377"/>
              <a:gd name="connsiteX3" fmla="*/ 2488676 w 2488676"/>
              <a:gd name="connsiteY3" fmla="*/ 160257 h 502377"/>
              <a:gd name="connsiteX4" fmla="*/ 1263192 w 2488676"/>
              <a:gd name="connsiteY4" fmla="*/ 452487 h 502377"/>
              <a:gd name="connsiteX5" fmla="*/ 0 w 2488676"/>
              <a:gd name="connsiteY5" fmla="*/ 141402 h 502377"/>
              <a:gd name="connsiteX6" fmla="*/ 9427 w 2488676"/>
              <a:gd name="connsiteY6" fmla="*/ 18854 h 502377"/>
              <a:gd name="connsiteX0" fmla="*/ 9427 w 2488676"/>
              <a:gd name="connsiteY0" fmla="*/ 18854 h 496925"/>
              <a:gd name="connsiteX1" fmla="*/ 1197204 w 2488676"/>
              <a:gd name="connsiteY1" fmla="*/ 282804 h 496925"/>
              <a:gd name="connsiteX2" fmla="*/ 2488676 w 2488676"/>
              <a:gd name="connsiteY2" fmla="*/ 0 h 496925"/>
              <a:gd name="connsiteX3" fmla="*/ 2488676 w 2488676"/>
              <a:gd name="connsiteY3" fmla="*/ 160257 h 496925"/>
              <a:gd name="connsiteX4" fmla="*/ 1263192 w 2488676"/>
              <a:gd name="connsiteY4" fmla="*/ 452487 h 496925"/>
              <a:gd name="connsiteX5" fmla="*/ 0 w 2488676"/>
              <a:gd name="connsiteY5" fmla="*/ 141402 h 496925"/>
              <a:gd name="connsiteX6" fmla="*/ 9427 w 2488676"/>
              <a:gd name="connsiteY6" fmla="*/ 18854 h 496925"/>
              <a:gd name="connsiteX0" fmla="*/ 9427 w 2488676"/>
              <a:gd name="connsiteY0" fmla="*/ 26686 h 504757"/>
              <a:gd name="connsiteX1" fmla="*/ 1197204 w 2488676"/>
              <a:gd name="connsiteY1" fmla="*/ 290636 h 504757"/>
              <a:gd name="connsiteX2" fmla="*/ 2488676 w 2488676"/>
              <a:gd name="connsiteY2" fmla="*/ 7832 h 504757"/>
              <a:gd name="connsiteX3" fmla="*/ 2488676 w 2488676"/>
              <a:gd name="connsiteY3" fmla="*/ 168089 h 504757"/>
              <a:gd name="connsiteX4" fmla="*/ 1263192 w 2488676"/>
              <a:gd name="connsiteY4" fmla="*/ 460319 h 504757"/>
              <a:gd name="connsiteX5" fmla="*/ 0 w 2488676"/>
              <a:gd name="connsiteY5" fmla="*/ 149234 h 504757"/>
              <a:gd name="connsiteX6" fmla="*/ 9427 w 2488676"/>
              <a:gd name="connsiteY6" fmla="*/ 26686 h 504757"/>
              <a:gd name="connsiteX0" fmla="*/ 9427 w 2488676"/>
              <a:gd name="connsiteY0" fmla="*/ 26686 h 586711"/>
              <a:gd name="connsiteX1" fmla="*/ 1197204 w 2488676"/>
              <a:gd name="connsiteY1" fmla="*/ 290636 h 586711"/>
              <a:gd name="connsiteX2" fmla="*/ 2488676 w 2488676"/>
              <a:gd name="connsiteY2" fmla="*/ 7832 h 586711"/>
              <a:gd name="connsiteX3" fmla="*/ 2488676 w 2488676"/>
              <a:gd name="connsiteY3" fmla="*/ 168089 h 586711"/>
              <a:gd name="connsiteX4" fmla="*/ 1263192 w 2488676"/>
              <a:gd name="connsiteY4" fmla="*/ 460319 h 586711"/>
              <a:gd name="connsiteX5" fmla="*/ 0 w 2488676"/>
              <a:gd name="connsiteY5" fmla="*/ 149234 h 586711"/>
              <a:gd name="connsiteX6" fmla="*/ 9427 w 2488676"/>
              <a:gd name="connsiteY6" fmla="*/ 26686 h 586711"/>
              <a:gd name="connsiteX0" fmla="*/ 9427 w 2488676"/>
              <a:gd name="connsiteY0" fmla="*/ 39805 h 599830"/>
              <a:gd name="connsiteX1" fmla="*/ 1300899 w 2488676"/>
              <a:gd name="connsiteY1" fmla="*/ 266048 h 599830"/>
              <a:gd name="connsiteX2" fmla="*/ 2488676 w 2488676"/>
              <a:gd name="connsiteY2" fmla="*/ 20951 h 599830"/>
              <a:gd name="connsiteX3" fmla="*/ 2488676 w 2488676"/>
              <a:gd name="connsiteY3" fmla="*/ 181208 h 599830"/>
              <a:gd name="connsiteX4" fmla="*/ 1263192 w 2488676"/>
              <a:gd name="connsiteY4" fmla="*/ 473438 h 599830"/>
              <a:gd name="connsiteX5" fmla="*/ 0 w 2488676"/>
              <a:gd name="connsiteY5" fmla="*/ 162353 h 599830"/>
              <a:gd name="connsiteX6" fmla="*/ 9427 w 2488676"/>
              <a:gd name="connsiteY6" fmla="*/ 39805 h 599830"/>
              <a:gd name="connsiteX0" fmla="*/ 9427 w 2488676"/>
              <a:gd name="connsiteY0" fmla="*/ 39805 h 534592"/>
              <a:gd name="connsiteX1" fmla="*/ 1300899 w 2488676"/>
              <a:gd name="connsiteY1" fmla="*/ 266048 h 534592"/>
              <a:gd name="connsiteX2" fmla="*/ 2488676 w 2488676"/>
              <a:gd name="connsiteY2" fmla="*/ 20951 h 534592"/>
              <a:gd name="connsiteX3" fmla="*/ 2488676 w 2488676"/>
              <a:gd name="connsiteY3" fmla="*/ 181208 h 534592"/>
              <a:gd name="connsiteX4" fmla="*/ 1329179 w 2488676"/>
              <a:gd name="connsiteY4" fmla="*/ 398024 h 534592"/>
              <a:gd name="connsiteX5" fmla="*/ 0 w 2488676"/>
              <a:gd name="connsiteY5" fmla="*/ 162353 h 534592"/>
              <a:gd name="connsiteX6" fmla="*/ 9427 w 2488676"/>
              <a:gd name="connsiteY6" fmla="*/ 39805 h 534592"/>
              <a:gd name="connsiteX0" fmla="*/ 9427 w 2516956"/>
              <a:gd name="connsiteY0" fmla="*/ 39805 h 398506"/>
              <a:gd name="connsiteX1" fmla="*/ 1300899 w 2516956"/>
              <a:gd name="connsiteY1" fmla="*/ 266048 h 398506"/>
              <a:gd name="connsiteX2" fmla="*/ 2488676 w 2516956"/>
              <a:gd name="connsiteY2" fmla="*/ 20951 h 398506"/>
              <a:gd name="connsiteX3" fmla="*/ 2516956 w 2516956"/>
              <a:gd name="connsiteY3" fmla="*/ 228342 h 398506"/>
              <a:gd name="connsiteX4" fmla="*/ 1329179 w 2516956"/>
              <a:gd name="connsiteY4" fmla="*/ 398024 h 398506"/>
              <a:gd name="connsiteX5" fmla="*/ 0 w 2516956"/>
              <a:gd name="connsiteY5" fmla="*/ 162353 h 398506"/>
              <a:gd name="connsiteX6" fmla="*/ 9427 w 2516956"/>
              <a:gd name="connsiteY6" fmla="*/ 39805 h 398506"/>
              <a:gd name="connsiteX0" fmla="*/ 9427 w 2516956"/>
              <a:gd name="connsiteY0" fmla="*/ 39805 h 398325"/>
              <a:gd name="connsiteX1" fmla="*/ 1300899 w 2516956"/>
              <a:gd name="connsiteY1" fmla="*/ 266048 h 398325"/>
              <a:gd name="connsiteX2" fmla="*/ 2488676 w 2516956"/>
              <a:gd name="connsiteY2" fmla="*/ 20951 h 398325"/>
              <a:gd name="connsiteX3" fmla="*/ 2516956 w 2516956"/>
              <a:gd name="connsiteY3" fmla="*/ 228342 h 398325"/>
              <a:gd name="connsiteX4" fmla="*/ 1329179 w 2516956"/>
              <a:gd name="connsiteY4" fmla="*/ 398024 h 398325"/>
              <a:gd name="connsiteX5" fmla="*/ 0 w 2516956"/>
              <a:gd name="connsiteY5" fmla="*/ 162353 h 398325"/>
              <a:gd name="connsiteX6" fmla="*/ 9427 w 2516956"/>
              <a:gd name="connsiteY6" fmla="*/ 39805 h 398325"/>
              <a:gd name="connsiteX0" fmla="*/ 9427 w 2516956"/>
              <a:gd name="connsiteY0" fmla="*/ 39805 h 452434"/>
              <a:gd name="connsiteX1" fmla="*/ 1300899 w 2516956"/>
              <a:gd name="connsiteY1" fmla="*/ 266048 h 452434"/>
              <a:gd name="connsiteX2" fmla="*/ 2488676 w 2516956"/>
              <a:gd name="connsiteY2" fmla="*/ 20951 h 452434"/>
              <a:gd name="connsiteX3" fmla="*/ 2516956 w 2516956"/>
              <a:gd name="connsiteY3" fmla="*/ 228342 h 452434"/>
              <a:gd name="connsiteX4" fmla="*/ 1329179 w 2516956"/>
              <a:gd name="connsiteY4" fmla="*/ 398024 h 452434"/>
              <a:gd name="connsiteX5" fmla="*/ 0 w 2516956"/>
              <a:gd name="connsiteY5" fmla="*/ 162353 h 452434"/>
              <a:gd name="connsiteX6" fmla="*/ 9427 w 2516956"/>
              <a:gd name="connsiteY6" fmla="*/ 39805 h 452434"/>
              <a:gd name="connsiteX0" fmla="*/ 9427 w 2516956"/>
              <a:gd name="connsiteY0" fmla="*/ 39805 h 547947"/>
              <a:gd name="connsiteX1" fmla="*/ 1300899 w 2516956"/>
              <a:gd name="connsiteY1" fmla="*/ 266048 h 547947"/>
              <a:gd name="connsiteX2" fmla="*/ 2488676 w 2516956"/>
              <a:gd name="connsiteY2" fmla="*/ 20951 h 547947"/>
              <a:gd name="connsiteX3" fmla="*/ 2516956 w 2516956"/>
              <a:gd name="connsiteY3" fmla="*/ 228342 h 547947"/>
              <a:gd name="connsiteX4" fmla="*/ 1131216 w 2516956"/>
              <a:gd name="connsiteY4" fmla="*/ 501719 h 547947"/>
              <a:gd name="connsiteX5" fmla="*/ 0 w 2516956"/>
              <a:gd name="connsiteY5" fmla="*/ 162353 h 547947"/>
              <a:gd name="connsiteX6" fmla="*/ 9427 w 2516956"/>
              <a:gd name="connsiteY6" fmla="*/ 39805 h 547947"/>
              <a:gd name="connsiteX0" fmla="*/ 9427 w 2516956"/>
              <a:gd name="connsiteY0" fmla="*/ 39805 h 581571"/>
              <a:gd name="connsiteX1" fmla="*/ 1300899 w 2516956"/>
              <a:gd name="connsiteY1" fmla="*/ 266048 h 581571"/>
              <a:gd name="connsiteX2" fmla="*/ 2488676 w 2516956"/>
              <a:gd name="connsiteY2" fmla="*/ 20951 h 581571"/>
              <a:gd name="connsiteX3" fmla="*/ 2516956 w 2516956"/>
              <a:gd name="connsiteY3" fmla="*/ 228342 h 581571"/>
              <a:gd name="connsiteX4" fmla="*/ 1131216 w 2516956"/>
              <a:gd name="connsiteY4" fmla="*/ 501719 h 581571"/>
              <a:gd name="connsiteX5" fmla="*/ 0 w 2516956"/>
              <a:gd name="connsiteY5" fmla="*/ 162353 h 581571"/>
              <a:gd name="connsiteX6" fmla="*/ 9427 w 2516956"/>
              <a:gd name="connsiteY6" fmla="*/ 39805 h 581571"/>
              <a:gd name="connsiteX0" fmla="*/ 9427 w 2507529"/>
              <a:gd name="connsiteY0" fmla="*/ 39805 h 501788"/>
              <a:gd name="connsiteX1" fmla="*/ 1300899 w 2507529"/>
              <a:gd name="connsiteY1" fmla="*/ 266048 h 501788"/>
              <a:gd name="connsiteX2" fmla="*/ 2488676 w 2507529"/>
              <a:gd name="connsiteY2" fmla="*/ 20951 h 501788"/>
              <a:gd name="connsiteX3" fmla="*/ 2507529 w 2507529"/>
              <a:gd name="connsiteY3" fmla="*/ 200062 h 501788"/>
              <a:gd name="connsiteX4" fmla="*/ 1131216 w 2507529"/>
              <a:gd name="connsiteY4" fmla="*/ 501719 h 501788"/>
              <a:gd name="connsiteX5" fmla="*/ 0 w 2507529"/>
              <a:gd name="connsiteY5" fmla="*/ 162353 h 501788"/>
              <a:gd name="connsiteX6" fmla="*/ 9427 w 2507529"/>
              <a:gd name="connsiteY6" fmla="*/ 39805 h 501788"/>
              <a:gd name="connsiteX0" fmla="*/ 9427 w 2507529"/>
              <a:gd name="connsiteY0" fmla="*/ 39805 h 577193"/>
              <a:gd name="connsiteX1" fmla="*/ 1300899 w 2507529"/>
              <a:gd name="connsiteY1" fmla="*/ 266048 h 577193"/>
              <a:gd name="connsiteX2" fmla="*/ 2488676 w 2507529"/>
              <a:gd name="connsiteY2" fmla="*/ 20951 h 577193"/>
              <a:gd name="connsiteX3" fmla="*/ 2507529 w 2507529"/>
              <a:gd name="connsiteY3" fmla="*/ 200062 h 577193"/>
              <a:gd name="connsiteX4" fmla="*/ 1027522 w 2507529"/>
              <a:gd name="connsiteY4" fmla="*/ 577134 h 577193"/>
              <a:gd name="connsiteX5" fmla="*/ 0 w 2507529"/>
              <a:gd name="connsiteY5" fmla="*/ 162353 h 577193"/>
              <a:gd name="connsiteX6" fmla="*/ 9427 w 2507529"/>
              <a:gd name="connsiteY6" fmla="*/ 39805 h 577193"/>
              <a:gd name="connsiteX0" fmla="*/ 9427 w 2507529"/>
              <a:gd name="connsiteY0" fmla="*/ 39805 h 626335"/>
              <a:gd name="connsiteX1" fmla="*/ 1300899 w 2507529"/>
              <a:gd name="connsiteY1" fmla="*/ 266048 h 626335"/>
              <a:gd name="connsiteX2" fmla="*/ 2488676 w 2507529"/>
              <a:gd name="connsiteY2" fmla="*/ 20951 h 626335"/>
              <a:gd name="connsiteX3" fmla="*/ 2507529 w 2507529"/>
              <a:gd name="connsiteY3" fmla="*/ 200062 h 626335"/>
              <a:gd name="connsiteX4" fmla="*/ 1027522 w 2507529"/>
              <a:gd name="connsiteY4" fmla="*/ 577134 h 626335"/>
              <a:gd name="connsiteX5" fmla="*/ 0 w 2507529"/>
              <a:gd name="connsiteY5" fmla="*/ 162353 h 626335"/>
              <a:gd name="connsiteX6" fmla="*/ 9427 w 2507529"/>
              <a:gd name="connsiteY6" fmla="*/ 39805 h 626335"/>
              <a:gd name="connsiteX0" fmla="*/ 9427 w 2498102"/>
              <a:gd name="connsiteY0" fmla="*/ 39805 h 577193"/>
              <a:gd name="connsiteX1" fmla="*/ 1300899 w 2498102"/>
              <a:gd name="connsiteY1" fmla="*/ 266048 h 577193"/>
              <a:gd name="connsiteX2" fmla="*/ 2488676 w 2498102"/>
              <a:gd name="connsiteY2" fmla="*/ 20951 h 577193"/>
              <a:gd name="connsiteX3" fmla="*/ 2498102 w 2498102"/>
              <a:gd name="connsiteY3" fmla="*/ 200062 h 577193"/>
              <a:gd name="connsiteX4" fmla="*/ 1027522 w 2498102"/>
              <a:gd name="connsiteY4" fmla="*/ 577134 h 577193"/>
              <a:gd name="connsiteX5" fmla="*/ 0 w 2498102"/>
              <a:gd name="connsiteY5" fmla="*/ 162353 h 577193"/>
              <a:gd name="connsiteX6" fmla="*/ 9427 w 2498102"/>
              <a:gd name="connsiteY6" fmla="*/ 39805 h 577193"/>
              <a:gd name="connsiteX0" fmla="*/ 9427 w 2498102"/>
              <a:gd name="connsiteY0" fmla="*/ 39805 h 577200"/>
              <a:gd name="connsiteX1" fmla="*/ 1300899 w 2498102"/>
              <a:gd name="connsiteY1" fmla="*/ 266048 h 577200"/>
              <a:gd name="connsiteX2" fmla="*/ 2488676 w 2498102"/>
              <a:gd name="connsiteY2" fmla="*/ 20951 h 577200"/>
              <a:gd name="connsiteX3" fmla="*/ 2498102 w 2498102"/>
              <a:gd name="connsiteY3" fmla="*/ 200062 h 577200"/>
              <a:gd name="connsiteX4" fmla="*/ 1027522 w 2498102"/>
              <a:gd name="connsiteY4" fmla="*/ 577134 h 577200"/>
              <a:gd name="connsiteX5" fmla="*/ 0 w 2498102"/>
              <a:gd name="connsiteY5" fmla="*/ 162353 h 577200"/>
              <a:gd name="connsiteX6" fmla="*/ 9427 w 2498102"/>
              <a:gd name="connsiteY6" fmla="*/ 39805 h 577200"/>
              <a:gd name="connsiteX0" fmla="*/ 9427 w 2498102"/>
              <a:gd name="connsiteY0" fmla="*/ 39805 h 655522"/>
              <a:gd name="connsiteX1" fmla="*/ 1300899 w 2498102"/>
              <a:gd name="connsiteY1" fmla="*/ 266048 h 655522"/>
              <a:gd name="connsiteX2" fmla="*/ 2488676 w 2498102"/>
              <a:gd name="connsiteY2" fmla="*/ 20951 h 655522"/>
              <a:gd name="connsiteX3" fmla="*/ 2498102 w 2498102"/>
              <a:gd name="connsiteY3" fmla="*/ 200062 h 655522"/>
              <a:gd name="connsiteX4" fmla="*/ 1027522 w 2498102"/>
              <a:gd name="connsiteY4" fmla="*/ 577134 h 655522"/>
              <a:gd name="connsiteX5" fmla="*/ 0 w 2498102"/>
              <a:gd name="connsiteY5" fmla="*/ 162353 h 655522"/>
              <a:gd name="connsiteX6" fmla="*/ 9427 w 2498102"/>
              <a:gd name="connsiteY6" fmla="*/ 39805 h 655522"/>
              <a:gd name="connsiteX0" fmla="*/ 9427 w 2498102"/>
              <a:gd name="connsiteY0" fmla="*/ 39805 h 595396"/>
              <a:gd name="connsiteX1" fmla="*/ 1300899 w 2498102"/>
              <a:gd name="connsiteY1" fmla="*/ 266048 h 595396"/>
              <a:gd name="connsiteX2" fmla="*/ 2488676 w 2498102"/>
              <a:gd name="connsiteY2" fmla="*/ 20951 h 595396"/>
              <a:gd name="connsiteX3" fmla="*/ 2498102 w 2498102"/>
              <a:gd name="connsiteY3" fmla="*/ 200062 h 595396"/>
              <a:gd name="connsiteX4" fmla="*/ 1197205 w 2498102"/>
              <a:gd name="connsiteY4" fmla="*/ 511146 h 595396"/>
              <a:gd name="connsiteX5" fmla="*/ 0 w 2498102"/>
              <a:gd name="connsiteY5" fmla="*/ 162353 h 595396"/>
              <a:gd name="connsiteX6" fmla="*/ 9427 w 2498102"/>
              <a:gd name="connsiteY6" fmla="*/ 39805 h 595396"/>
              <a:gd name="connsiteX0" fmla="*/ 9427 w 2498102"/>
              <a:gd name="connsiteY0" fmla="*/ 39805 h 549059"/>
              <a:gd name="connsiteX1" fmla="*/ 1300899 w 2498102"/>
              <a:gd name="connsiteY1" fmla="*/ 266048 h 549059"/>
              <a:gd name="connsiteX2" fmla="*/ 2488676 w 2498102"/>
              <a:gd name="connsiteY2" fmla="*/ 20951 h 549059"/>
              <a:gd name="connsiteX3" fmla="*/ 2498102 w 2498102"/>
              <a:gd name="connsiteY3" fmla="*/ 200062 h 549059"/>
              <a:gd name="connsiteX4" fmla="*/ 1197205 w 2498102"/>
              <a:gd name="connsiteY4" fmla="*/ 511146 h 549059"/>
              <a:gd name="connsiteX5" fmla="*/ 0 w 2498102"/>
              <a:gd name="connsiteY5" fmla="*/ 162353 h 549059"/>
              <a:gd name="connsiteX6" fmla="*/ 9427 w 2498102"/>
              <a:gd name="connsiteY6" fmla="*/ 39805 h 549059"/>
              <a:gd name="connsiteX0" fmla="*/ 9427 w 2498102"/>
              <a:gd name="connsiteY0" fmla="*/ 39805 h 578052"/>
              <a:gd name="connsiteX1" fmla="*/ 1300899 w 2498102"/>
              <a:gd name="connsiteY1" fmla="*/ 266048 h 578052"/>
              <a:gd name="connsiteX2" fmla="*/ 2488676 w 2498102"/>
              <a:gd name="connsiteY2" fmla="*/ 20951 h 578052"/>
              <a:gd name="connsiteX3" fmla="*/ 2498102 w 2498102"/>
              <a:gd name="connsiteY3" fmla="*/ 200062 h 578052"/>
              <a:gd name="connsiteX4" fmla="*/ 1197205 w 2498102"/>
              <a:gd name="connsiteY4" fmla="*/ 511146 h 578052"/>
              <a:gd name="connsiteX5" fmla="*/ 0 w 2498102"/>
              <a:gd name="connsiteY5" fmla="*/ 162353 h 578052"/>
              <a:gd name="connsiteX6" fmla="*/ 9427 w 2498102"/>
              <a:gd name="connsiteY6" fmla="*/ 39805 h 578052"/>
              <a:gd name="connsiteX0" fmla="*/ 9427 w 2498102"/>
              <a:gd name="connsiteY0" fmla="*/ 24315 h 562562"/>
              <a:gd name="connsiteX1" fmla="*/ 1300899 w 2498102"/>
              <a:gd name="connsiteY1" fmla="*/ 250558 h 562562"/>
              <a:gd name="connsiteX2" fmla="*/ 2488676 w 2498102"/>
              <a:gd name="connsiteY2" fmla="*/ 5461 h 562562"/>
              <a:gd name="connsiteX3" fmla="*/ 2498102 w 2498102"/>
              <a:gd name="connsiteY3" fmla="*/ 184572 h 562562"/>
              <a:gd name="connsiteX4" fmla="*/ 1197205 w 2498102"/>
              <a:gd name="connsiteY4" fmla="*/ 495656 h 562562"/>
              <a:gd name="connsiteX5" fmla="*/ 0 w 2498102"/>
              <a:gd name="connsiteY5" fmla="*/ 146863 h 562562"/>
              <a:gd name="connsiteX6" fmla="*/ 9427 w 2498102"/>
              <a:gd name="connsiteY6" fmla="*/ 24315 h 562562"/>
              <a:gd name="connsiteX0" fmla="*/ 9427 w 2498102"/>
              <a:gd name="connsiteY0" fmla="*/ 18854 h 557101"/>
              <a:gd name="connsiteX1" fmla="*/ 1300899 w 2498102"/>
              <a:gd name="connsiteY1" fmla="*/ 245097 h 557101"/>
              <a:gd name="connsiteX2" fmla="*/ 2488676 w 2498102"/>
              <a:gd name="connsiteY2" fmla="*/ 0 h 557101"/>
              <a:gd name="connsiteX3" fmla="*/ 2498102 w 2498102"/>
              <a:gd name="connsiteY3" fmla="*/ 179111 h 557101"/>
              <a:gd name="connsiteX4" fmla="*/ 1197205 w 2498102"/>
              <a:gd name="connsiteY4" fmla="*/ 490195 h 557101"/>
              <a:gd name="connsiteX5" fmla="*/ 0 w 2498102"/>
              <a:gd name="connsiteY5" fmla="*/ 141402 h 557101"/>
              <a:gd name="connsiteX6" fmla="*/ 9427 w 2498102"/>
              <a:gd name="connsiteY6" fmla="*/ 18854 h 557101"/>
              <a:gd name="connsiteX0" fmla="*/ 9427 w 2498102"/>
              <a:gd name="connsiteY0" fmla="*/ 18854 h 557101"/>
              <a:gd name="connsiteX1" fmla="*/ 1197204 w 2498102"/>
              <a:gd name="connsiteY1" fmla="*/ 339366 h 557101"/>
              <a:gd name="connsiteX2" fmla="*/ 2488676 w 2498102"/>
              <a:gd name="connsiteY2" fmla="*/ 0 h 557101"/>
              <a:gd name="connsiteX3" fmla="*/ 2498102 w 2498102"/>
              <a:gd name="connsiteY3" fmla="*/ 179111 h 557101"/>
              <a:gd name="connsiteX4" fmla="*/ 1197205 w 2498102"/>
              <a:gd name="connsiteY4" fmla="*/ 490195 h 557101"/>
              <a:gd name="connsiteX5" fmla="*/ 0 w 2498102"/>
              <a:gd name="connsiteY5" fmla="*/ 141402 h 557101"/>
              <a:gd name="connsiteX6" fmla="*/ 9427 w 2498102"/>
              <a:gd name="connsiteY6" fmla="*/ 18854 h 557101"/>
              <a:gd name="connsiteX0" fmla="*/ 9427 w 2507529"/>
              <a:gd name="connsiteY0" fmla="*/ 18854 h 490319"/>
              <a:gd name="connsiteX1" fmla="*/ 1197204 w 2507529"/>
              <a:gd name="connsiteY1" fmla="*/ 339366 h 490319"/>
              <a:gd name="connsiteX2" fmla="*/ 2488676 w 2507529"/>
              <a:gd name="connsiteY2" fmla="*/ 0 h 490319"/>
              <a:gd name="connsiteX3" fmla="*/ 2507529 w 2507529"/>
              <a:gd name="connsiteY3" fmla="*/ 188538 h 490319"/>
              <a:gd name="connsiteX4" fmla="*/ 1197205 w 2507529"/>
              <a:gd name="connsiteY4" fmla="*/ 490195 h 490319"/>
              <a:gd name="connsiteX5" fmla="*/ 0 w 2507529"/>
              <a:gd name="connsiteY5" fmla="*/ 141402 h 490319"/>
              <a:gd name="connsiteX6" fmla="*/ 9427 w 2507529"/>
              <a:gd name="connsiteY6" fmla="*/ 18854 h 490319"/>
              <a:gd name="connsiteX0" fmla="*/ 9427 w 2507529"/>
              <a:gd name="connsiteY0" fmla="*/ 18854 h 490342"/>
              <a:gd name="connsiteX1" fmla="*/ 1197204 w 2507529"/>
              <a:gd name="connsiteY1" fmla="*/ 339366 h 490342"/>
              <a:gd name="connsiteX2" fmla="*/ 2488676 w 2507529"/>
              <a:gd name="connsiteY2" fmla="*/ 0 h 490342"/>
              <a:gd name="connsiteX3" fmla="*/ 2507529 w 2507529"/>
              <a:gd name="connsiteY3" fmla="*/ 188538 h 490342"/>
              <a:gd name="connsiteX4" fmla="*/ 1197205 w 2507529"/>
              <a:gd name="connsiteY4" fmla="*/ 490195 h 490342"/>
              <a:gd name="connsiteX5" fmla="*/ 0 w 2507529"/>
              <a:gd name="connsiteY5" fmla="*/ 141402 h 490342"/>
              <a:gd name="connsiteX6" fmla="*/ 9427 w 2507529"/>
              <a:gd name="connsiteY6" fmla="*/ 18854 h 490342"/>
              <a:gd name="connsiteX0" fmla="*/ 9427 w 2507529"/>
              <a:gd name="connsiteY0" fmla="*/ 18854 h 556536"/>
              <a:gd name="connsiteX1" fmla="*/ 1197204 w 2507529"/>
              <a:gd name="connsiteY1" fmla="*/ 339366 h 556536"/>
              <a:gd name="connsiteX2" fmla="*/ 2488676 w 2507529"/>
              <a:gd name="connsiteY2" fmla="*/ 0 h 556536"/>
              <a:gd name="connsiteX3" fmla="*/ 2507529 w 2507529"/>
              <a:gd name="connsiteY3" fmla="*/ 188538 h 556536"/>
              <a:gd name="connsiteX4" fmla="*/ 1197205 w 2507529"/>
              <a:gd name="connsiteY4" fmla="*/ 490195 h 556536"/>
              <a:gd name="connsiteX5" fmla="*/ 0 w 2507529"/>
              <a:gd name="connsiteY5" fmla="*/ 141402 h 556536"/>
              <a:gd name="connsiteX6" fmla="*/ 9427 w 2507529"/>
              <a:gd name="connsiteY6" fmla="*/ 18854 h 55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529" h="556536">
                <a:moveTo>
                  <a:pt x="9427" y="18854"/>
                </a:moveTo>
                <a:cubicBezTo>
                  <a:pt x="601744" y="-1572"/>
                  <a:pt x="793423" y="615885"/>
                  <a:pt x="1197204" y="339366"/>
                </a:cubicBezTo>
                <a:cubicBezTo>
                  <a:pt x="1600985" y="62847"/>
                  <a:pt x="1979628" y="50276"/>
                  <a:pt x="2488676" y="0"/>
                </a:cubicBezTo>
                <a:lnTo>
                  <a:pt x="2507529" y="188538"/>
                </a:lnTo>
                <a:cubicBezTo>
                  <a:pt x="2133599" y="188538"/>
                  <a:pt x="1596272" y="224673"/>
                  <a:pt x="1197205" y="490195"/>
                </a:cubicBezTo>
                <a:cubicBezTo>
                  <a:pt x="798138" y="755717"/>
                  <a:pt x="510619" y="138259"/>
                  <a:pt x="0" y="141402"/>
                </a:cubicBezTo>
                <a:lnTo>
                  <a:pt x="9427" y="18854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11F008A-09E2-3CA9-1C33-F788B910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2" y="1119924"/>
            <a:ext cx="871194" cy="87119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4C8D56-247C-7A43-682E-F9BBD76FBEB9}"/>
              </a:ext>
            </a:extLst>
          </p:cNvPr>
          <p:cNvSpPr txBox="1"/>
          <p:nvPr/>
        </p:nvSpPr>
        <p:spPr>
          <a:xfrm>
            <a:off x="4470230" y="1991118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 </a:t>
            </a:r>
          </a:p>
          <a:p>
            <a:pPr algn="ctr"/>
            <a:r>
              <a:rPr lang="en-US" dirty="0"/>
              <a:t>Example</a:t>
            </a:r>
          </a:p>
          <a:p>
            <a:pPr algn="ctr"/>
            <a:r>
              <a:rPr lang="en-US" dirty="0"/>
              <a:t>Feature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5DE57-54B1-C047-8785-248E6EFC33F7}"/>
              </a:ext>
            </a:extLst>
          </p:cNvPr>
          <p:cNvSpPr/>
          <p:nvPr/>
        </p:nvSpPr>
        <p:spPr>
          <a:xfrm>
            <a:off x="4570741" y="1368845"/>
            <a:ext cx="871194" cy="2168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266A56-0195-FCE2-CA56-3BDB29154B19}"/>
              </a:ext>
            </a:extLst>
          </p:cNvPr>
          <p:cNvSpPr/>
          <p:nvPr/>
        </p:nvSpPr>
        <p:spPr>
          <a:xfrm>
            <a:off x="4734543" y="3844703"/>
            <a:ext cx="854937" cy="1327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A62CEA8-5388-64E1-3D37-45F0C6381ECD}"/>
              </a:ext>
            </a:extLst>
          </p:cNvPr>
          <p:cNvSpPr/>
          <p:nvPr/>
        </p:nvSpPr>
        <p:spPr>
          <a:xfrm>
            <a:off x="5578480" y="3835277"/>
            <a:ext cx="1602557" cy="446564"/>
          </a:xfrm>
          <a:custGeom>
            <a:avLst/>
            <a:gdLst>
              <a:gd name="connsiteX0" fmla="*/ 0 w 1602557"/>
              <a:gd name="connsiteY0" fmla="*/ 0 h 386499"/>
              <a:gd name="connsiteX1" fmla="*/ 829559 w 1602557"/>
              <a:gd name="connsiteY1" fmla="*/ 273377 h 386499"/>
              <a:gd name="connsiteX2" fmla="*/ 1602557 w 1602557"/>
              <a:gd name="connsiteY2" fmla="*/ 263950 h 386499"/>
              <a:gd name="connsiteX3" fmla="*/ 1574277 w 1602557"/>
              <a:gd name="connsiteY3" fmla="*/ 386499 h 386499"/>
              <a:gd name="connsiteX4" fmla="*/ 801279 w 1602557"/>
              <a:gd name="connsiteY4" fmla="*/ 386499 h 386499"/>
              <a:gd name="connsiteX5" fmla="*/ 0 w 1602557"/>
              <a:gd name="connsiteY5" fmla="*/ 141402 h 386499"/>
              <a:gd name="connsiteX6" fmla="*/ 0 w 1602557"/>
              <a:gd name="connsiteY6" fmla="*/ 0 h 386499"/>
              <a:gd name="connsiteX0" fmla="*/ 0 w 1602557"/>
              <a:gd name="connsiteY0" fmla="*/ 0 h 410083"/>
              <a:gd name="connsiteX1" fmla="*/ 829559 w 1602557"/>
              <a:gd name="connsiteY1" fmla="*/ 273377 h 410083"/>
              <a:gd name="connsiteX2" fmla="*/ 1602557 w 1602557"/>
              <a:gd name="connsiteY2" fmla="*/ 263950 h 410083"/>
              <a:gd name="connsiteX3" fmla="*/ 1574277 w 1602557"/>
              <a:gd name="connsiteY3" fmla="*/ 386499 h 410083"/>
              <a:gd name="connsiteX4" fmla="*/ 801279 w 1602557"/>
              <a:gd name="connsiteY4" fmla="*/ 386499 h 410083"/>
              <a:gd name="connsiteX5" fmla="*/ 0 w 1602557"/>
              <a:gd name="connsiteY5" fmla="*/ 141402 h 410083"/>
              <a:gd name="connsiteX6" fmla="*/ 0 w 1602557"/>
              <a:gd name="connsiteY6" fmla="*/ 0 h 410083"/>
              <a:gd name="connsiteX0" fmla="*/ 0 w 1602557"/>
              <a:gd name="connsiteY0" fmla="*/ 0 h 410083"/>
              <a:gd name="connsiteX1" fmla="*/ 829559 w 1602557"/>
              <a:gd name="connsiteY1" fmla="*/ 273377 h 410083"/>
              <a:gd name="connsiteX2" fmla="*/ 1602557 w 1602557"/>
              <a:gd name="connsiteY2" fmla="*/ 263950 h 410083"/>
              <a:gd name="connsiteX3" fmla="*/ 1574277 w 1602557"/>
              <a:gd name="connsiteY3" fmla="*/ 386499 h 410083"/>
              <a:gd name="connsiteX4" fmla="*/ 801279 w 1602557"/>
              <a:gd name="connsiteY4" fmla="*/ 386499 h 410083"/>
              <a:gd name="connsiteX5" fmla="*/ 0 w 1602557"/>
              <a:gd name="connsiteY5" fmla="*/ 141402 h 410083"/>
              <a:gd name="connsiteX6" fmla="*/ 0 w 1602557"/>
              <a:gd name="connsiteY6" fmla="*/ 0 h 410083"/>
              <a:gd name="connsiteX0" fmla="*/ 0 w 1602557"/>
              <a:gd name="connsiteY0" fmla="*/ 0 h 410083"/>
              <a:gd name="connsiteX1" fmla="*/ 829559 w 1602557"/>
              <a:gd name="connsiteY1" fmla="*/ 273377 h 410083"/>
              <a:gd name="connsiteX2" fmla="*/ 1602557 w 1602557"/>
              <a:gd name="connsiteY2" fmla="*/ 263950 h 410083"/>
              <a:gd name="connsiteX3" fmla="*/ 1574277 w 1602557"/>
              <a:gd name="connsiteY3" fmla="*/ 386499 h 410083"/>
              <a:gd name="connsiteX4" fmla="*/ 801279 w 1602557"/>
              <a:gd name="connsiteY4" fmla="*/ 386499 h 410083"/>
              <a:gd name="connsiteX5" fmla="*/ 0 w 1602557"/>
              <a:gd name="connsiteY5" fmla="*/ 141402 h 410083"/>
              <a:gd name="connsiteX6" fmla="*/ 0 w 1602557"/>
              <a:gd name="connsiteY6" fmla="*/ 0 h 410083"/>
              <a:gd name="connsiteX0" fmla="*/ 0 w 1602557"/>
              <a:gd name="connsiteY0" fmla="*/ 0 h 410083"/>
              <a:gd name="connsiteX1" fmla="*/ 829559 w 1602557"/>
              <a:gd name="connsiteY1" fmla="*/ 273377 h 410083"/>
              <a:gd name="connsiteX2" fmla="*/ 1602557 w 1602557"/>
              <a:gd name="connsiteY2" fmla="*/ 263950 h 410083"/>
              <a:gd name="connsiteX3" fmla="*/ 1574277 w 1602557"/>
              <a:gd name="connsiteY3" fmla="*/ 386499 h 410083"/>
              <a:gd name="connsiteX4" fmla="*/ 801279 w 1602557"/>
              <a:gd name="connsiteY4" fmla="*/ 386499 h 410083"/>
              <a:gd name="connsiteX5" fmla="*/ 0 w 1602557"/>
              <a:gd name="connsiteY5" fmla="*/ 141402 h 410083"/>
              <a:gd name="connsiteX6" fmla="*/ 0 w 1602557"/>
              <a:gd name="connsiteY6" fmla="*/ 0 h 410083"/>
              <a:gd name="connsiteX0" fmla="*/ 0 w 1602557"/>
              <a:gd name="connsiteY0" fmla="*/ 0 h 410083"/>
              <a:gd name="connsiteX1" fmla="*/ 829559 w 1602557"/>
              <a:gd name="connsiteY1" fmla="*/ 273377 h 410083"/>
              <a:gd name="connsiteX2" fmla="*/ 1602557 w 1602557"/>
              <a:gd name="connsiteY2" fmla="*/ 263950 h 410083"/>
              <a:gd name="connsiteX3" fmla="*/ 1574277 w 1602557"/>
              <a:gd name="connsiteY3" fmla="*/ 386499 h 410083"/>
              <a:gd name="connsiteX4" fmla="*/ 801279 w 1602557"/>
              <a:gd name="connsiteY4" fmla="*/ 386499 h 410083"/>
              <a:gd name="connsiteX5" fmla="*/ 0 w 1602557"/>
              <a:gd name="connsiteY5" fmla="*/ 141402 h 410083"/>
              <a:gd name="connsiteX6" fmla="*/ 0 w 1602557"/>
              <a:gd name="connsiteY6" fmla="*/ 0 h 410083"/>
              <a:gd name="connsiteX0" fmla="*/ 0 w 1602557"/>
              <a:gd name="connsiteY0" fmla="*/ 0 h 443739"/>
              <a:gd name="connsiteX1" fmla="*/ 829559 w 1602557"/>
              <a:gd name="connsiteY1" fmla="*/ 273377 h 443739"/>
              <a:gd name="connsiteX2" fmla="*/ 1602557 w 1602557"/>
              <a:gd name="connsiteY2" fmla="*/ 263950 h 443739"/>
              <a:gd name="connsiteX3" fmla="*/ 1574277 w 1602557"/>
              <a:gd name="connsiteY3" fmla="*/ 386499 h 443739"/>
              <a:gd name="connsiteX4" fmla="*/ 801279 w 1602557"/>
              <a:gd name="connsiteY4" fmla="*/ 386499 h 443739"/>
              <a:gd name="connsiteX5" fmla="*/ 0 w 1602557"/>
              <a:gd name="connsiteY5" fmla="*/ 141402 h 443739"/>
              <a:gd name="connsiteX6" fmla="*/ 0 w 1602557"/>
              <a:gd name="connsiteY6" fmla="*/ 0 h 443739"/>
              <a:gd name="connsiteX0" fmla="*/ 0 w 1602557"/>
              <a:gd name="connsiteY0" fmla="*/ 0 h 471696"/>
              <a:gd name="connsiteX1" fmla="*/ 829559 w 1602557"/>
              <a:gd name="connsiteY1" fmla="*/ 273377 h 471696"/>
              <a:gd name="connsiteX2" fmla="*/ 1602557 w 1602557"/>
              <a:gd name="connsiteY2" fmla="*/ 263950 h 471696"/>
              <a:gd name="connsiteX3" fmla="*/ 1329180 w 1602557"/>
              <a:gd name="connsiteY3" fmla="*/ 424206 h 471696"/>
              <a:gd name="connsiteX4" fmla="*/ 801279 w 1602557"/>
              <a:gd name="connsiteY4" fmla="*/ 386499 h 471696"/>
              <a:gd name="connsiteX5" fmla="*/ 0 w 1602557"/>
              <a:gd name="connsiteY5" fmla="*/ 141402 h 471696"/>
              <a:gd name="connsiteX6" fmla="*/ 0 w 1602557"/>
              <a:gd name="connsiteY6" fmla="*/ 0 h 471696"/>
              <a:gd name="connsiteX0" fmla="*/ 0 w 1602557"/>
              <a:gd name="connsiteY0" fmla="*/ 0 h 446564"/>
              <a:gd name="connsiteX1" fmla="*/ 829559 w 1602557"/>
              <a:gd name="connsiteY1" fmla="*/ 273377 h 446564"/>
              <a:gd name="connsiteX2" fmla="*/ 1602557 w 1602557"/>
              <a:gd name="connsiteY2" fmla="*/ 263950 h 446564"/>
              <a:gd name="connsiteX3" fmla="*/ 1329180 w 1602557"/>
              <a:gd name="connsiteY3" fmla="*/ 424206 h 446564"/>
              <a:gd name="connsiteX4" fmla="*/ 801279 w 1602557"/>
              <a:gd name="connsiteY4" fmla="*/ 386499 h 446564"/>
              <a:gd name="connsiteX5" fmla="*/ 0 w 1602557"/>
              <a:gd name="connsiteY5" fmla="*/ 141402 h 446564"/>
              <a:gd name="connsiteX6" fmla="*/ 0 w 1602557"/>
              <a:gd name="connsiteY6" fmla="*/ 0 h 446564"/>
              <a:gd name="connsiteX0" fmla="*/ 0 w 1602557"/>
              <a:gd name="connsiteY0" fmla="*/ 0 h 446564"/>
              <a:gd name="connsiteX1" fmla="*/ 829559 w 1602557"/>
              <a:gd name="connsiteY1" fmla="*/ 273377 h 446564"/>
              <a:gd name="connsiteX2" fmla="*/ 1602557 w 1602557"/>
              <a:gd name="connsiteY2" fmla="*/ 263950 h 446564"/>
              <a:gd name="connsiteX3" fmla="*/ 1329180 w 1602557"/>
              <a:gd name="connsiteY3" fmla="*/ 424206 h 446564"/>
              <a:gd name="connsiteX4" fmla="*/ 801279 w 1602557"/>
              <a:gd name="connsiteY4" fmla="*/ 386499 h 446564"/>
              <a:gd name="connsiteX5" fmla="*/ 0 w 1602557"/>
              <a:gd name="connsiteY5" fmla="*/ 141402 h 446564"/>
              <a:gd name="connsiteX6" fmla="*/ 0 w 1602557"/>
              <a:gd name="connsiteY6" fmla="*/ 0 h 44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557" h="446564">
                <a:moveTo>
                  <a:pt x="0" y="0"/>
                </a:moveTo>
                <a:cubicBezTo>
                  <a:pt x="439917" y="21996"/>
                  <a:pt x="562466" y="229385"/>
                  <a:pt x="829559" y="273377"/>
                </a:cubicBezTo>
                <a:cubicBezTo>
                  <a:pt x="1096652" y="317369"/>
                  <a:pt x="1431303" y="395925"/>
                  <a:pt x="1602557" y="263950"/>
                </a:cubicBezTo>
                <a:cubicBezTo>
                  <a:pt x="1511431" y="317369"/>
                  <a:pt x="1467440" y="380214"/>
                  <a:pt x="1329180" y="424206"/>
                </a:cubicBezTo>
                <a:cubicBezTo>
                  <a:pt x="1233341" y="472911"/>
                  <a:pt x="1022809" y="433633"/>
                  <a:pt x="801279" y="386499"/>
                </a:cubicBezTo>
                <a:cubicBezTo>
                  <a:pt x="579749" y="339365"/>
                  <a:pt x="265522" y="64417"/>
                  <a:pt x="0" y="1414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6C2B89-5549-1A60-440F-A2DFB8EE2DAA}"/>
              </a:ext>
            </a:extLst>
          </p:cNvPr>
          <p:cNvSpPr/>
          <p:nvPr/>
        </p:nvSpPr>
        <p:spPr>
          <a:xfrm>
            <a:off x="9636327" y="2515767"/>
            <a:ext cx="871194" cy="1364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96BF6A7-621B-C702-D4AF-1D8C7608E054}"/>
              </a:ext>
            </a:extLst>
          </p:cNvPr>
          <p:cNvSpPr/>
          <p:nvPr/>
        </p:nvSpPr>
        <p:spPr>
          <a:xfrm>
            <a:off x="5437078" y="1293486"/>
            <a:ext cx="4223208" cy="1643110"/>
          </a:xfrm>
          <a:custGeom>
            <a:avLst/>
            <a:gdLst>
              <a:gd name="connsiteX0" fmla="*/ 0 w 4223208"/>
              <a:gd name="connsiteY0" fmla="*/ 0 h 1527142"/>
              <a:gd name="connsiteX1" fmla="*/ 2045617 w 4223208"/>
              <a:gd name="connsiteY1" fmla="*/ 113122 h 1527142"/>
              <a:gd name="connsiteX2" fmla="*/ 3450211 w 4223208"/>
              <a:gd name="connsiteY2" fmla="*/ 1442301 h 1527142"/>
              <a:gd name="connsiteX3" fmla="*/ 3478491 w 4223208"/>
              <a:gd name="connsiteY3" fmla="*/ 1366887 h 1527142"/>
              <a:gd name="connsiteX4" fmla="*/ 4223208 w 4223208"/>
              <a:gd name="connsiteY4" fmla="*/ 1159497 h 1527142"/>
              <a:gd name="connsiteX5" fmla="*/ 4204355 w 4223208"/>
              <a:gd name="connsiteY5" fmla="*/ 1272619 h 1527142"/>
              <a:gd name="connsiteX6" fmla="*/ 3412503 w 4223208"/>
              <a:gd name="connsiteY6" fmla="*/ 1527142 h 1527142"/>
              <a:gd name="connsiteX7" fmla="*/ 1989056 w 4223208"/>
              <a:gd name="connsiteY7" fmla="*/ 235670 h 1527142"/>
              <a:gd name="connsiteX8" fmla="*/ 18854 w 4223208"/>
              <a:gd name="connsiteY8" fmla="*/ 207390 h 1527142"/>
              <a:gd name="connsiteX9" fmla="*/ 0 w 4223208"/>
              <a:gd name="connsiteY9" fmla="*/ 0 h 1527142"/>
              <a:gd name="connsiteX0" fmla="*/ 0 w 4223208"/>
              <a:gd name="connsiteY0" fmla="*/ 0 h 1527142"/>
              <a:gd name="connsiteX1" fmla="*/ 2045617 w 4223208"/>
              <a:gd name="connsiteY1" fmla="*/ 113122 h 1527142"/>
              <a:gd name="connsiteX2" fmla="*/ 3450211 w 4223208"/>
              <a:gd name="connsiteY2" fmla="*/ 1442301 h 1527142"/>
              <a:gd name="connsiteX3" fmla="*/ 4223208 w 4223208"/>
              <a:gd name="connsiteY3" fmla="*/ 1159497 h 1527142"/>
              <a:gd name="connsiteX4" fmla="*/ 4204355 w 4223208"/>
              <a:gd name="connsiteY4" fmla="*/ 1272619 h 1527142"/>
              <a:gd name="connsiteX5" fmla="*/ 3412503 w 4223208"/>
              <a:gd name="connsiteY5" fmla="*/ 1527142 h 1527142"/>
              <a:gd name="connsiteX6" fmla="*/ 1989056 w 4223208"/>
              <a:gd name="connsiteY6" fmla="*/ 235670 h 1527142"/>
              <a:gd name="connsiteX7" fmla="*/ 18854 w 4223208"/>
              <a:gd name="connsiteY7" fmla="*/ 207390 h 1527142"/>
              <a:gd name="connsiteX8" fmla="*/ 0 w 4223208"/>
              <a:gd name="connsiteY8" fmla="*/ 0 h 1527142"/>
              <a:gd name="connsiteX0" fmla="*/ 0 w 4223208"/>
              <a:gd name="connsiteY0" fmla="*/ 0 h 1573080"/>
              <a:gd name="connsiteX1" fmla="*/ 2045617 w 4223208"/>
              <a:gd name="connsiteY1" fmla="*/ 113122 h 1573080"/>
              <a:gd name="connsiteX2" fmla="*/ 3450211 w 4223208"/>
              <a:gd name="connsiteY2" fmla="*/ 1442301 h 1573080"/>
              <a:gd name="connsiteX3" fmla="*/ 4223208 w 4223208"/>
              <a:gd name="connsiteY3" fmla="*/ 1159497 h 1573080"/>
              <a:gd name="connsiteX4" fmla="*/ 4204355 w 4223208"/>
              <a:gd name="connsiteY4" fmla="*/ 1272619 h 1573080"/>
              <a:gd name="connsiteX5" fmla="*/ 3412503 w 4223208"/>
              <a:gd name="connsiteY5" fmla="*/ 1527142 h 1573080"/>
              <a:gd name="connsiteX6" fmla="*/ 1989056 w 4223208"/>
              <a:gd name="connsiteY6" fmla="*/ 235670 h 1573080"/>
              <a:gd name="connsiteX7" fmla="*/ 18854 w 4223208"/>
              <a:gd name="connsiteY7" fmla="*/ 207390 h 1573080"/>
              <a:gd name="connsiteX8" fmla="*/ 0 w 4223208"/>
              <a:gd name="connsiteY8" fmla="*/ 0 h 1573080"/>
              <a:gd name="connsiteX0" fmla="*/ 0 w 4223208"/>
              <a:gd name="connsiteY0" fmla="*/ 0 h 1573080"/>
              <a:gd name="connsiteX1" fmla="*/ 2045617 w 4223208"/>
              <a:gd name="connsiteY1" fmla="*/ 113122 h 1573080"/>
              <a:gd name="connsiteX2" fmla="*/ 3450211 w 4223208"/>
              <a:gd name="connsiteY2" fmla="*/ 1442301 h 1573080"/>
              <a:gd name="connsiteX3" fmla="*/ 4223208 w 4223208"/>
              <a:gd name="connsiteY3" fmla="*/ 1159497 h 1573080"/>
              <a:gd name="connsiteX4" fmla="*/ 4204355 w 4223208"/>
              <a:gd name="connsiteY4" fmla="*/ 1272619 h 1573080"/>
              <a:gd name="connsiteX5" fmla="*/ 3412503 w 4223208"/>
              <a:gd name="connsiteY5" fmla="*/ 1527142 h 1573080"/>
              <a:gd name="connsiteX6" fmla="*/ 1989056 w 4223208"/>
              <a:gd name="connsiteY6" fmla="*/ 235670 h 1573080"/>
              <a:gd name="connsiteX7" fmla="*/ 18854 w 4223208"/>
              <a:gd name="connsiteY7" fmla="*/ 207390 h 1573080"/>
              <a:gd name="connsiteX8" fmla="*/ 0 w 4223208"/>
              <a:gd name="connsiteY8" fmla="*/ 0 h 1573080"/>
              <a:gd name="connsiteX0" fmla="*/ 0 w 4223208"/>
              <a:gd name="connsiteY0" fmla="*/ 39475 h 1612555"/>
              <a:gd name="connsiteX1" fmla="*/ 2045617 w 4223208"/>
              <a:gd name="connsiteY1" fmla="*/ 152597 h 1612555"/>
              <a:gd name="connsiteX2" fmla="*/ 3450211 w 4223208"/>
              <a:gd name="connsiteY2" fmla="*/ 1481776 h 1612555"/>
              <a:gd name="connsiteX3" fmla="*/ 4223208 w 4223208"/>
              <a:gd name="connsiteY3" fmla="*/ 1198972 h 1612555"/>
              <a:gd name="connsiteX4" fmla="*/ 4204355 w 4223208"/>
              <a:gd name="connsiteY4" fmla="*/ 1312094 h 1612555"/>
              <a:gd name="connsiteX5" fmla="*/ 3412503 w 4223208"/>
              <a:gd name="connsiteY5" fmla="*/ 1566617 h 1612555"/>
              <a:gd name="connsiteX6" fmla="*/ 1989056 w 4223208"/>
              <a:gd name="connsiteY6" fmla="*/ 275145 h 1612555"/>
              <a:gd name="connsiteX7" fmla="*/ 18854 w 4223208"/>
              <a:gd name="connsiteY7" fmla="*/ 246865 h 1612555"/>
              <a:gd name="connsiteX8" fmla="*/ 0 w 4223208"/>
              <a:gd name="connsiteY8" fmla="*/ 39475 h 1612555"/>
              <a:gd name="connsiteX0" fmla="*/ 0 w 4223208"/>
              <a:gd name="connsiteY0" fmla="*/ 39475 h 1612555"/>
              <a:gd name="connsiteX1" fmla="*/ 2045617 w 4223208"/>
              <a:gd name="connsiteY1" fmla="*/ 152597 h 1612555"/>
              <a:gd name="connsiteX2" fmla="*/ 3450211 w 4223208"/>
              <a:gd name="connsiteY2" fmla="*/ 1481776 h 1612555"/>
              <a:gd name="connsiteX3" fmla="*/ 4223208 w 4223208"/>
              <a:gd name="connsiteY3" fmla="*/ 1198972 h 1612555"/>
              <a:gd name="connsiteX4" fmla="*/ 4204355 w 4223208"/>
              <a:gd name="connsiteY4" fmla="*/ 1312094 h 1612555"/>
              <a:gd name="connsiteX5" fmla="*/ 3412503 w 4223208"/>
              <a:gd name="connsiteY5" fmla="*/ 1566617 h 1612555"/>
              <a:gd name="connsiteX6" fmla="*/ 1989056 w 4223208"/>
              <a:gd name="connsiteY6" fmla="*/ 275145 h 1612555"/>
              <a:gd name="connsiteX7" fmla="*/ 18854 w 4223208"/>
              <a:gd name="connsiteY7" fmla="*/ 246865 h 1612555"/>
              <a:gd name="connsiteX8" fmla="*/ 0 w 4223208"/>
              <a:gd name="connsiteY8" fmla="*/ 39475 h 1612555"/>
              <a:gd name="connsiteX0" fmla="*/ 0 w 4223208"/>
              <a:gd name="connsiteY0" fmla="*/ 39475 h 1616674"/>
              <a:gd name="connsiteX1" fmla="*/ 2045617 w 4223208"/>
              <a:gd name="connsiteY1" fmla="*/ 152597 h 1616674"/>
              <a:gd name="connsiteX2" fmla="*/ 3450211 w 4223208"/>
              <a:gd name="connsiteY2" fmla="*/ 1481776 h 1616674"/>
              <a:gd name="connsiteX3" fmla="*/ 4223208 w 4223208"/>
              <a:gd name="connsiteY3" fmla="*/ 1198972 h 1616674"/>
              <a:gd name="connsiteX4" fmla="*/ 4204355 w 4223208"/>
              <a:gd name="connsiteY4" fmla="*/ 1312094 h 1616674"/>
              <a:gd name="connsiteX5" fmla="*/ 3412503 w 4223208"/>
              <a:gd name="connsiteY5" fmla="*/ 1566617 h 1616674"/>
              <a:gd name="connsiteX6" fmla="*/ 1555423 w 4223208"/>
              <a:gd name="connsiteY6" fmla="*/ 209157 h 1616674"/>
              <a:gd name="connsiteX7" fmla="*/ 18854 w 4223208"/>
              <a:gd name="connsiteY7" fmla="*/ 246865 h 1616674"/>
              <a:gd name="connsiteX8" fmla="*/ 0 w 4223208"/>
              <a:gd name="connsiteY8" fmla="*/ 39475 h 1616674"/>
              <a:gd name="connsiteX0" fmla="*/ 0 w 4223208"/>
              <a:gd name="connsiteY0" fmla="*/ 39475 h 1616674"/>
              <a:gd name="connsiteX1" fmla="*/ 2045617 w 4223208"/>
              <a:gd name="connsiteY1" fmla="*/ 152597 h 1616674"/>
              <a:gd name="connsiteX2" fmla="*/ 3450211 w 4223208"/>
              <a:gd name="connsiteY2" fmla="*/ 1481776 h 1616674"/>
              <a:gd name="connsiteX3" fmla="*/ 4223208 w 4223208"/>
              <a:gd name="connsiteY3" fmla="*/ 1198972 h 1616674"/>
              <a:gd name="connsiteX4" fmla="*/ 4204355 w 4223208"/>
              <a:gd name="connsiteY4" fmla="*/ 1312094 h 1616674"/>
              <a:gd name="connsiteX5" fmla="*/ 3412503 w 4223208"/>
              <a:gd name="connsiteY5" fmla="*/ 1566617 h 1616674"/>
              <a:gd name="connsiteX6" fmla="*/ 1555423 w 4223208"/>
              <a:gd name="connsiteY6" fmla="*/ 209157 h 1616674"/>
              <a:gd name="connsiteX7" fmla="*/ 0 w 4223208"/>
              <a:gd name="connsiteY7" fmla="*/ 256292 h 1616674"/>
              <a:gd name="connsiteX8" fmla="*/ 0 w 4223208"/>
              <a:gd name="connsiteY8" fmla="*/ 39475 h 1616674"/>
              <a:gd name="connsiteX0" fmla="*/ 0 w 4223208"/>
              <a:gd name="connsiteY0" fmla="*/ 39475 h 1616674"/>
              <a:gd name="connsiteX1" fmla="*/ 2045617 w 4223208"/>
              <a:gd name="connsiteY1" fmla="*/ 152597 h 1616674"/>
              <a:gd name="connsiteX2" fmla="*/ 3450211 w 4223208"/>
              <a:gd name="connsiteY2" fmla="*/ 1481776 h 1616674"/>
              <a:gd name="connsiteX3" fmla="*/ 4223208 w 4223208"/>
              <a:gd name="connsiteY3" fmla="*/ 1198972 h 1616674"/>
              <a:gd name="connsiteX4" fmla="*/ 4204355 w 4223208"/>
              <a:gd name="connsiteY4" fmla="*/ 1312094 h 1616674"/>
              <a:gd name="connsiteX5" fmla="*/ 3412503 w 4223208"/>
              <a:gd name="connsiteY5" fmla="*/ 1566617 h 1616674"/>
              <a:gd name="connsiteX6" fmla="*/ 1555423 w 4223208"/>
              <a:gd name="connsiteY6" fmla="*/ 209157 h 1616674"/>
              <a:gd name="connsiteX7" fmla="*/ 0 w 4223208"/>
              <a:gd name="connsiteY7" fmla="*/ 256292 h 1616674"/>
              <a:gd name="connsiteX8" fmla="*/ 0 w 4223208"/>
              <a:gd name="connsiteY8" fmla="*/ 39475 h 1616674"/>
              <a:gd name="connsiteX0" fmla="*/ 0 w 4223208"/>
              <a:gd name="connsiteY0" fmla="*/ 80853 h 1658052"/>
              <a:gd name="connsiteX1" fmla="*/ 2045617 w 4223208"/>
              <a:gd name="connsiteY1" fmla="*/ 193975 h 1658052"/>
              <a:gd name="connsiteX2" fmla="*/ 3450211 w 4223208"/>
              <a:gd name="connsiteY2" fmla="*/ 1523154 h 1658052"/>
              <a:gd name="connsiteX3" fmla="*/ 4223208 w 4223208"/>
              <a:gd name="connsiteY3" fmla="*/ 1240350 h 1658052"/>
              <a:gd name="connsiteX4" fmla="*/ 4204355 w 4223208"/>
              <a:gd name="connsiteY4" fmla="*/ 1353472 h 1658052"/>
              <a:gd name="connsiteX5" fmla="*/ 3412503 w 4223208"/>
              <a:gd name="connsiteY5" fmla="*/ 1607995 h 1658052"/>
              <a:gd name="connsiteX6" fmla="*/ 1555423 w 4223208"/>
              <a:gd name="connsiteY6" fmla="*/ 250535 h 1658052"/>
              <a:gd name="connsiteX7" fmla="*/ 0 w 4223208"/>
              <a:gd name="connsiteY7" fmla="*/ 297670 h 1658052"/>
              <a:gd name="connsiteX8" fmla="*/ 0 w 4223208"/>
              <a:gd name="connsiteY8" fmla="*/ 80853 h 1658052"/>
              <a:gd name="connsiteX0" fmla="*/ 0 w 4223208"/>
              <a:gd name="connsiteY0" fmla="*/ 71967 h 1649166"/>
              <a:gd name="connsiteX1" fmla="*/ 2045617 w 4223208"/>
              <a:gd name="connsiteY1" fmla="*/ 185089 h 1649166"/>
              <a:gd name="connsiteX2" fmla="*/ 3450211 w 4223208"/>
              <a:gd name="connsiteY2" fmla="*/ 1514268 h 1649166"/>
              <a:gd name="connsiteX3" fmla="*/ 4223208 w 4223208"/>
              <a:gd name="connsiteY3" fmla="*/ 1231464 h 1649166"/>
              <a:gd name="connsiteX4" fmla="*/ 4204355 w 4223208"/>
              <a:gd name="connsiteY4" fmla="*/ 1344586 h 1649166"/>
              <a:gd name="connsiteX5" fmla="*/ 3412503 w 4223208"/>
              <a:gd name="connsiteY5" fmla="*/ 1599109 h 1649166"/>
              <a:gd name="connsiteX6" fmla="*/ 1555423 w 4223208"/>
              <a:gd name="connsiteY6" fmla="*/ 241649 h 1649166"/>
              <a:gd name="connsiteX7" fmla="*/ 0 w 4223208"/>
              <a:gd name="connsiteY7" fmla="*/ 288784 h 1649166"/>
              <a:gd name="connsiteX8" fmla="*/ 0 w 4223208"/>
              <a:gd name="connsiteY8" fmla="*/ 71967 h 1649166"/>
              <a:gd name="connsiteX0" fmla="*/ 0 w 4223208"/>
              <a:gd name="connsiteY0" fmla="*/ 71967 h 1649166"/>
              <a:gd name="connsiteX1" fmla="*/ 2045617 w 4223208"/>
              <a:gd name="connsiteY1" fmla="*/ 185089 h 1649166"/>
              <a:gd name="connsiteX2" fmla="*/ 3450211 w 4223208"/>
              <a:gd name="connsiteY2" fmla="*/ 1514268 h 1649166"/>
              <a:gd name="connsiteX3" fmla="*/ 4223208 w 4223208"/>
              <a:gd name="connsiteY3" fmla="*/ 1231464 h 1649166"/>
              <a:gd name="connsiteX4" fmla="*/ 4204355 w 4223208"/>
              <a:gd name="connsiteY4" fmla="*/ 1344586 h 1649166"/>
              <a:gd name="connsiteX5" fmla="*/ 3412503 w 4223208"/>
              <a:gd name="connsiteY5" fmla="*/ 1599109 h 1649166"/>
              <a:gd name="connsiteX6" fmla="*/ 1555423 w 4223208"/>
              <a:gd name="connsiteY6" fmla="*/ 241649 h 1649166"/>
              <a:gd name="connsiteX7" fmla="*/ 0 w 4223208"/>
              <a:gd name="connsiteY7" fmla="*/ 288784 h 1649166"/>
              <a:gd name="connsiteX8" fmla="*/ 0 w 4223208"/>
              <a:gd name="connsiteY8" fmla="*/ 71967 h 1649166"/>
              <a:gd name="connsiteX0" fmla="*/ 0 w 4223208"/>
              <a:gd name="connsiteY0" fmla="*/ 71967 h 1649166"/>
              <a:gd name="connsiteX1" fmla="*/ 1875934 w 4223208"/>
              <a:gd name="connsiteY1" fmla="*/ 185089 h 1649166"/>
              <a:gd name="connsiteX2" fmla="*/ 3450211 w 4223208"/>
              <a:gd name="connsiteY2" fmla="*/ 1514268 h 1649166"/>
              <a:gd name="connsiteX3" fmla="*/ 4223208 w 4223208"/>
              <a:gd name="connsiteY3" fmla="*/ 1231464 h 1649166"/>
              <a:gd name="connsiteX4" fmla="*/ 4204355 w 4223208"/>
              <a:gd name="connsiteY4" fmla="*/ 1344586 h 1649166"/>
              <a:gd name="connsiteX5" fmla="*/ 3412503 w 4223208"/>
              <a:gd name="connsiteY5" fmla="*/ 1599109 h 1649166"/>
              <a:gd name="connsiteX6" fmla="*/ 1555423 w 4223208"/>
              <a:gd name="connsiteY6" fmla="*/ 241649 h 1649166"/>
              <a:gd name="connsiteX7" fmla="*/ 0 w 4223208"/>
              <a:gd name="connsiteY7" fmla="*/ 288784 h 1649166"/>
              <a:gd name="connsiteX8" fmla="*/ 0 w 4223208"/>
              <a:gd name="connsiteY8" fmla="*/ 71967 h 1649166"/>
              <a:gd name="connsiteX0" fmla="*/ 0 w 4223208"/>
              <a:gd name="connsiteY0" fmla="*/ 71967 h 1649166"/>
              <a:gd name="connsiteX1" fmla="*/ 1875934 w 4223208"/>
              <a:gd name="connsiteY1" fmla="*/ 185089 h 1649166"/>
              <a:gd name="connsiteX2" fmla="*/ 3450211 w 4223208"/>
              <a:gd name="connsiteY2" fmla="*/ 1514268 h 1649166"/>
              <a:gd name="connsiteX3" fmla="*/ 4223208 w 4223208"/>
              <a:gd name="connsiteY3" fmla="*/ 1231464 h 1649166"/>
              <a:gd name="connsiteX4" fmla="*/ 4204355 w 4223208"/>
              <a:gd name="connsiteY4" fmla="*/ 1344586 h 1649166"/>
              <a:gd name="connsiteX5" fmla="*/ 3412503 w 4223208"/>
              <a:gd name="connsiteY5" fmla="*/ 1599109 h 1649166"/>
              <a:gd name="connsiteX6" fmla="*/ 1555423 w 4223208"/>
              <a:gd name="connsiteY6" fmla="*/ 241649 h 1649166"/>
              <a:gd name="connsiteX7" fmla="*/ 0 w 4223208"/>
              <a:gd name="connsiteY7" fmla="*/ 288784 h 1649166"/>
              <a:gd name="connsiteX8" fmla="*/ 0 w 4223208"/>
              <a:gd name="connsiteY8" fmla="*/ 71967 h 1649166"/>
              <a:gd name="connsiteX0" fmla="*/ 0 w 4223208"/>
              <a:gd name="connsiteY0" fmla="*/ 71967 h 1643110"/>
              <a:gd name="connsiteX1" fmla="*/ 1875934 w 4223208"/>
              <a:gd name="connsiteY1" fmla="*/ 185089 h 1643110"/>
              <a:gd name="connsiteX2" fmla="*/ 3450211 w 4223208"/>
              <a:gd name="connsiteY2" fmla="*/ 1514268 h 1643110"/>
              <a:gd name="connsiteX3" fmla="*/ 4223208 w 4223208"/>
              <a:gd name="connsiteY3" fmla="*/ 1231464 h 1643110"/>
              <a:gd name="connsiteX4" fmla="*/ 4204355 w 4223208"/>
              <a:gd name="connsiteY4" fmla="*/ 1344586 h 1643110"/>
              <a:gd name="connsiteX5" fmla="*/ 3412503 w 4223208"/>
              <a:gd name="connsiteY5" fmla="*/ 1599109 h 1643110"/>
              <a:gd name="connsiteX6" fmla="*/ 1555423 w 4223208"/>
              <a:gd name="connsiteY6" fmla="*/ 241649 h 1643110"/>
              <a:gd name="connsiteX7" fmla="*/ 0 w 4223208"/>
              <a:gd name="connsiteY7" fmla="*/ 288784 h 1643110"/>
              <a:gd name="connsiteX8" fmla="*/ 0 w 4223208"/>
              <a:gd name="connsiteY8" fmla="*/ 71967 h 164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3208" h="1643110">
                <a:moveTo>
                  <a:pt x="0" y="71967"/>
                </a:moveTo>
                <a:cubicBezTo>
                  <a:pt x="347221" y="84536"/>
                  <a:pt x="1159497" y="-158990"/>
                  <a:pt x="1875934" y="185089"/>
                </a:cubicBezTo>
                <a:cubicBezTo>
                  <a:pt x="2592371" y="529168"/>
                  <a:pt x="3058999" y="1339872"/>
                  <a:pt x="3450211" y="1514268"/>
                </a:cubicBezTo>
                <a:cubicBezTo>
                  <a:pt x="3841423" y="1688664"/>
                  <a:pt x="3861847" y="1288024"/>
                  <a:pt x="4223208" y="1231464"/>
                </a:cubicBezTo>
                <a:lnTo>
                  <a:pt x="4204355" y="1344586"/>
                </a:lnTo>
                <a:cubicBezTo>
                  <a:pt x="3918409" y="1330446"/>
                  <a:pt x="3853992" y="1782932"/>
                  <a:pt x="3412503" y="1599109"/>
                </a:cubicBezTo>
                <a:cubicBezTo>
                  <a:pt x="2971014" y="1415286"/>
                  <a:pt x="2124173" y="318635"/>
                  <a:pt x="1555423" y="241649"/>
                </a:cubicBezTo>
                <a:cubicBezTo>
                  <a:pt x="986673" y="164663"/>
                  <a:pt x="527901" y="301352"/>
                  <a:pt x="0" y="288784"/>
                </a:cubicBezTo>
                <a:lnTo>
                  <a:pt x="0" y="71967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5FE2773-ED1F-F212-1686-A530A2A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51" y="2540721"/>
            <a:ext cx="405353" cy="40535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F3E792A-ED9B-AB3A-6B8B-FCE75A57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51" y="3298890"/>
            <a:ext cx="405353" cy="40535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750B444-BB06-E9C4-338D-7D1EE4BE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35" y="2183878"/>
            <a:ext cx="405353" cy="40535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A6D6918-5331-06BC-8623-116603D5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17" y="2936596"/>
            <a:ext cx="405353" cy="40535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D6DA218-B702-42D0-258D-DDA97DAB32B9}"/>
              </a:ext>
            </a:extLst>
          </p:cNvPr>
          <p:cNvSpPr txBox="1"/>
          <p:nvPr/>
        </p:nvSpPr>
        <p:spPr>
          <a:xfrm>
            <a:off x="1488894" y="2576986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F2D179-48BC-81B6-5FE8-742CA5DECE55}"/>
              </a:ext>
            </a:extLst>
          </p:cNvPr>
          <p:cNvSpPr txBox="1"/>
          <p:nvPr/>
        </p:nvSpPr>
        <p:spPr>
          <a:xfrm>
            <a:off x="1488947" y="331690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A381-48C0-D34B-F002-745558D2C730}"/>
              </a:ext>
            </a:extLst>
          </p:cNvPr>
          <p:cNvSpPr txBox="1"/>
          <p:nvPr/>
        </p:nvSpPr>
        <p:spPr>
          <a:xfrm>
            <a:off x="1891433" y="2977247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DB16F5E-0E6B-2176-A24E-74DB640405EC}"/>
              </a:ext>
            </a:extLst>
          </p:cNvPr>
          <p:cNvCxnSpPr>
            <a:stCxn id="71" idx="2"/>
            <a:endCxn id="69" idx="1"/>
          </p:cNvCxnSpPr>
          <p:nvPr/>
        </p:nvCxnSpPr>
        <p:spPr>
          <a:xfrm rot="16200000" flipH="1">
            <a:off x="1024798" y="2549244"/>
            <a:ext cx="154167" cy="23413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1C0F942-8BE3-47C8-3DAA-A0FB0BE7C084}"/>
              </a:ext>
            </a:extLst>
          </p:cNvPr>
          <p:cNvCxnSpPr>
            <a:cxnSpLocks/>
            <a:stCxn id="71" idx="2"/>
            <a:endCxn id="70" idx="1"/>
          </p:cNvCxnSpPr>
          <p:nvPr/>
        </p:nvCxnSpPr>
        <p:spPr>
          <a:xfrm rot="16200000" flipH="1">
            <a:off x="645713" y="2928329"/>
            <a:ext cx="912336" cy="23413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45CFDA4-2515-6854-2510-8EB13D47D71E}"/>
              </a:ext>
            </a:extLst>
          </p:cNvPr>
          <p:cNvCxnSpPr>
            <a:cxnSpLocks/>
            <a:stCxn id="69" idx="2"/>
            <a:endCxn id="72" idx="1"/>
          </p:cNvCxnSpPr>
          <p:nvPr/>
        </p:nvCxnSpPr>
        <p:spPr>
          <a:xfrm rot="16200000" flipH="1">
            <a:off x="1419923" y="2947778"/>
            <a:ext cx="193199" cy="18978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6EC948-4B73-4194-A574-948FFEEBFC33}"/>
              </a:ext>
            </a:extLst>
          </p:cNvPr>
          <p:cNvSpPr txBox="1"/>
          <p:nvPr/>
        </p:nvSpPr>
        <p:spPr>
          <a:xfrm>
            <a:off x="1069784" y="2219900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35EC62C-B6EA-7D65-99C6-942E822E7AC3}"/>
              </a:ext>
            </a:extLst>
          </p:cNvPr>
          <p:cNvCxnSpPr>
            <a:stCxn id="73" idx="3"/>
            <a:endCxn id="63" idx="1"/>
          </p:cNvCxnSpPr>
          <p:nvPr/>
        </p:nvCxnSpPr>
        <p:spPr>
          <a:xfrm>
            <a:off x="2561111" y="2761652"/>
            <a:ext cx="2157175" cy="1320188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6AC22C6-A656-C698-A033-0D55E0D4DB7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2561111" y="2761652"/>
            <a:ext cx="2349636" cy="1717640"/>
          </a:xfrm>
          <a:prstGeom prst="bentConnector3">
            <a:avLst>
              <a:gd name="adj1" fmla="val 45988"/>
            </a:avLst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62169F6-07ED-DA4A-1E52-9CE8AA4FAAE2}"/>
              </a:ext>
            </a:extLst>
          </p:cNvPr>
          <p:cNvCxnSpPr>
            <a:cxnSpLocks/>
            <a:stCxn id="75" idx="3"/>
            <a:endCxn id="60" idx="1"/>
          </p:cNvCxnSpPr>
          <p:nvPr/>
        </p:nvCxnSpPr>
        <p:spPr>
          <a:xfrm flipV="1">
            <a:off x="2963650" y="1555521"/>
            <a:ext cx="1607092" cy="1606392"/>
          </a:xfrm>
          <a:prstGeom prst="bentConnector3">
            <a:avLst>
              <a:gd name="adj1" fmla="val 24191"/>
            </a:avLst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36F99D-8F8B-3973-6E63-F98832A69B4E}"/>
              </a:ext>
            </a:extLst>
          </p:cNvPr>
          <p:cNvCxnSpPr>
            <a:cxnSpLocks/>
          </p:cNvCxnSpPr>
          <p:nvPr/>
        </p:nvCxnSpPr>
        <p:spPr>
          <a:xfrm>
            <a:off x="2660052" y="3529873"/>
            <a:ext cx="5152580" cy="410806"/>
          </a:xfrm>
          <a:prstGeom prst="bentConnector3">
            <a:avLst>
              <a:gd name="adj1" fmla="val 73052"/>
            </a:avLst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7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2C35C4-DE4B-BCB0-1C73-AC5E93AF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42055" y="2677974"/>
            <a:ext cx="1502052" cy="1502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8F5CC-319C-080E-32E2-27EBDBA5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6921"/>
            <a:ext cx="1691326" cy="59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00D563-6F0A-E53A-6855-AB4F0A673D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0" y1="32083" x2="18500" y2="30000"/>
                        <a14:foregroundMark x1="18500" y1="30000" x2="16200" y2="53333"/>
                        <a14:foregroundMark x1="16200" y1="53333" x2="13000" y2="69167"/>
                        <a14:foregroundMark x1="20200" y1="35833" x2="18600" y2="48333"/>
                        <a14:foregroundMark x1="34900" y1="29583" x2="34900" y2="29583"/>
                        <a14:foregroundMark x1="59300" y1="40833" x2="59400" y2="58333"/>
                        <a14:foregroundMark x1="54900" y1="67500" x2="54900" y2="67500"/>
                        <a14:foregroundMark x1="59500" y1="66250" x2="59500" y2="66250"/>
                        <a14:foregroundMark x1="63800" y1="58333" x2="63800" y2="58333"/>
                        <a14:foregroundMark x1="68700" y1="56250" x2="69900" y2="52500"/>
                        <a14:foregroundMark x1="69700" y1="50833" x2="69700" y2="50833"/>
                        <a14:foregroundMark x1="64400" y1="65417" x2="64400" y2="65417"/>
                        <a14:foregroundMark x1="66600" y1="71250" x2="66600" y2="71250"/>
                        <a14:foregroundMark x1="73300" y1="64167" x2="75100" y2="70417"/>
                        <a14:foregroundMark x1="73100" y1="48750" x2="74600" y2="43333"/>
                        <a14:foregroundMark x1="76800" y1="45000" x2="77800" y2="46250"/>
                        <a14:foregroundMark x1="82100" y1="30000" x2="82400" y2="67500"/>
                        <a14:foregroundMark x1="86100" y1="43333" x2="87500" y2="65000"/>
                        <a14:foregroundMark x1="87500" y1="65000" x2="87500" y2="65000"/>
                        <a14:foregroundMark x1="34300" y1="26667" x2="35100" y2="27083"/>
                      </a14:backgroundRemoval>
                    </a14:imgEffect>
                  </a14:imgLayer>
                </a14:imgProps>
              </a:ext>
            </a:extLst>
          </a:blip>
          <a:srcRect t="-1" b="-1649"/>
          <a:stretch/>
        </p:blipFill>
        <p:spPr>
          <a:xfrm>
            <a:off x="7589025" y="4804818"/>
            <a:ext cx="2550032" cy="622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7F23E4-9FE8-F4BC-3230-4D893E6E0A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570"/>
          <a:stretch/>
        </p:blipFill>
        <p:spPr>
          <a:xfrm>
            <a:off x="572338" y="3752163"/>
            <a:ext cx="2361485" cy="339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ED0E10-7972-C22A-8260-1256746A4084}"/>
              </a:ext>
            </a:extLst>
          </p:cNvPr>
          <p:cNvSpPr txBox="1"/>
          <p:nvPr/>
        </p:nvSpPr>
        <p:spPr>
          <a:xfrm>
            <a:off x="5427536" y="3105834"/>
            <a:ext cx="93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Joint </a:t>
            </a:r>
            <a:br>
              <a:rPr lang="en-US" dirty="0"/>
            </a:br>
            <a:r>
              <a:rPr lang="en-US" dirty="0"/>
              <a:t>Venture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1297D-80C5-F9DC-5584-EF6031D9DE0F}"/>
              </a:ext>
            </a:extLst>
          </p:cNvPr>
          <p:cNvSpPr txBox="1"/>
          <p:nvPr/>
        </p:nvSpPr>
        <p:spPr>
          <a:xfrm>
            <a:off x="3923717" y="3105833"/>
            <a:ext cx="118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 </a:t>
            </a:r>
          </a:p>
          <a:p>
            <a:pPr algn="ctr"/>
            <a:r>
              <a:rPr lang="en-US" dirty="0"/>
              <a:t>Innovation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82AD5-108A-2C8C-8F89-6D3E478C15A7}"/>
              </a:ext>
            </a:extLst>
          </p:cNvPr>
          <p:cNvSpPr txBox="1"/>
          <p:nvPr/>
        </p:nvSpPr>
        <p:spPr>
          <a:xfrm>
            <a:off x="6644106" y="3105832"/>
            <a:ext cx="144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Collaboration</a:t>
            </a:r>
          </a:p>
          <a:p>
            <a:pPr algn="ctr"/>
            <a:r>
              <a:rPr lang="en-US" dirty="0"/>
              <a:t>Project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5EDFF4-1713-B828-8037-4902D09F1DB3}"/>
              </a:ext>
            </a:extLst>
          </p:cNvPr>
          <p:cNvGrpSpPr/>
          <p:nvPr/>
        </p:nvGrpSpPr>
        <p:grpSpPr>
          <a:xfrm>
            <a:off x="1427820" y="1705884"/>
            <a:ext cx="1179362" cy="1028022"/>
            <a:chOff x="1427820" y="1705884"/>
            <a:chExt cx="1179362" cy="10280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303726-00E2-E68D-DB6D-A1A7974282F7}"/>
                </a:ext>
              </a:extLst>
            </p:cNvPr>
            <p:cNvSpPr txBox="1"/>
            <p:nvPr/>
          </p:nvSpPr>
          <p:spPr>
            <a:xfrm>
              <a:off x="1427820" y="2364574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Customers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64C2067-E80E-AC7D-87D6-CC75B0FAB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4111" y1="29400" x2="33778" y2="56200"/>
                          <a14:foregroundMark x1="33778" y1="56200" x2="27000" y2="70800"/>
                          <a14:foregroundMark x1="50111" y1="28200" x2="50222" y2="69800"/>
                          <a14:foregroundMark x1="64444" y1="30000" x2="64444" y2="47000"/>
                          <a14:foregroundMark x1="64444" y1="47000" x2="62778" y2="54200"/>
                        </a14:backgroundRemoval>
                      </a14:imgEffect>
                    </a14:imgLayer>
                  </a14:imgProps>
                </a:ext>
              </a:extLst>
            </a:blip>
            <a:srcRect l="19242" t="15377" r="20497" b="14031"/>
            <a:stretch/>
          </p:blipFill>
          <p:spPr>
            <a:xfrm>
              <a:off x="1437060" y="1705884"/>
              <a:ext cx="1170122" cy="76152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273A8C-D98B-65D1-DABF-EB09F98FB256}"/>
              </a:ext>
            </a:extLst>
          </p:cNvPr>
          <p:cNvGrpSpPr/>
          <p:nvPr/>
        </p:nvGrpSpPr>
        <p:grpSpPr>
          <a:xfrm>
            <a:off x="9487948" y="1429343"/>
            <a:ext cx="2052378" cy="945097"/>
            <a:chOff x="9487948" y="1429343"/>
            <a:chExt cx="2052378" cy="94509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1787E2-81E9-0BF2-ED57-2F06779EC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400" b="91600" l="10000" r="90000">
                          <a14:foregroundMark x1="44891" y1="91200" x2="51196" y2="91800"/>
                          <a14:foregroundMark x1="51196" y1="91800" x2="52826" y2="91400"/>
                          <a14:foregroundMark x1="43587" y1="9000" x2="49891" y2="9800"/>
                          <a14:foregroundMark x1="49891" y1="9800" x2="55326" y2="9400"/>
                          <a14:foregroundMark x1="55326" y1="9400" x2="55326" y2="9400"/>
                          <a14:foregroundMark x1="42174" y1="41800" x2="47826" y2="41200"/>
                          <a14:foregroundMark x1="42174" y1="43200" x2="42391" y2="59600"/>
                          <a14:foregroundMark x1="42500" y1="59200" x2="48152" y2="59800"/>
                          <a14:foregroundMark x1="48152" y1="59800" x2="48478" y2="59800"/>
                          <a14:foregroundMark x1="42609" y1="51000" x2="49348" y2="50600"/>
                          <a14:foregroundMark x1="49348" y1="50600" x2="51196" y2="50800"/>
                          <a14:foregroundMark x1="51304" y1="51400" x2="57065" y2="57600"/>
                          <a14:foregroundMark x1="57065" y1="57600" x2="58370" y2="47000"/>
                          <a14:foregroundMark x1="58370" y1="47000" x2="58152" y2="43200"/>
                        </a14:backgroundRemoval>
                      </a14:imgEffect>
                    </a14:imgLayer>
                  </a14:imgProps>
                </a:ext>
              </a:extLst>
            </a:blip>
            <a:srcRect l="23680" r="22653"/>
            <a:stretch/>
          </p:blipFill>
          <p:spPr>
            <a:xfrm>
              <a:off x="9487948" y="1429343"/>
              <a:ext cx="933254" cy="9450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16E008-AA2E-17E9-7C83-C8703FD6089E}"/>
                </a:ext>
              </a:extLst>
            </p:cNvPr>
            <p:cNvSpPr txBox="1"/>
            <p:nvPr/>
          </p:nvSpPr>
          <p:spPr>
            <a:xfrm>
              <a:off x="10358528" y="1539327"/>
              <a:ext cx="1181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European </a:t>
              </a:r>
              <a:br>
                <a:rPr lang="en-US" dirty="0"/>
              </a:br>
              <a:r>
                <a:rPr lang="en-US" dirty="0"/>
                <a:t>Fundings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4D69EE-0CD8-9123-3B5D-40AAD781BE75}"/>
              </a:ext>
            </a:extLst>
          </p:cNvPr>
          <p:cNvGrpSpPr/>
          <p:nvPr/>
        </p:nvGrpSpPr>
        <p:grpSpPr>
          <a:xfrm>
            <a:off x="8350342" y="587848"/>
            <a:ext cx="1027397" cy="1120481"/>
            <a:chOff x="7855128" y="539694"/>
            <a:chExt cx="1027397" cy="11204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9DD6844-058B-1A0D-ED6B-F236CB44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6611" y="539694"/>
              <a:ext cx="964426" cy="8861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80418D-DFC6-54A2-3259-347514956F2D}"/>
                </a:ext>
              </a:extLst>
            </p:cNvPr>
            <p:cNvSpPr txBox="1"/>
            <p:nvPr/>
          </p:nvSpPr>
          <p:spPr>
            <a:xfrm>
              <a:off x="7855128" y="1290843"/>
              <a:ext cx="102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Investors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78153-643D-BD12-2242-2FD1FE32F556}"/>
              </a:ext>
            </a:extLst>
          </p:cNvPr>
          <p:cNvGrpSpPr/>
          <p:nvPr/>
        </p:nvGrpSpPr>
        <p:grpSpPr>
          <a:xfrm>
            <a:off x="8899515" y="2426600"/>
            <a:ext cx="1789395" cy="1165514"/>
            <a:chOff x="8899515" y="2426600"/>
            <a:chExt cx="1789395" cy="11655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686DC1-F237-02CB-0DF9-E73DDCF50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99515" y="2716059"/>
              <a:ext cx="780940" cy="52078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5FBDBF-B4A9-6900-100F-063026FC137A}"/>
                </a:ext>
              </a:extLst>
            </p:cNvPr>
            <p:cNvSpPr txBox="1"/>
            <p:nvPr/>
          </p:nvSpPr>
          <p:spPr>
            <a:xfrm>
              <a:off x="8941868" y="3222782"/>
              <a:ext cx="1560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State Fundings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A7D3B3-64A9-9DA4-1157-93E9A4915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89204" y="2426600"/>
              <a:ext cx="1099706" cy="109970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E594BE-730B-0022-D1C9-3AEE8B356038}"/>
              </a:ext>
            </a:extLst>
          </p:cNvPr>
          <p:cNvGrpSpPr/>
          <p:nvPr/>
        </p:nvGrpSpPr>
        <p:grpSpPr>
          <a:xfrm>
            <a:off x="4474481" y="786655"/>
            <a:ext cx="2259606" cy="642688"/>
            <a:chOff x="4133370" y="444885"/>
            <a:chExt cx="2259606" cy="6426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1AD64-81DF-4AD7-55A3-4945CA690CA4}"/>
                </a:ext>
              </a:extLst>
            </p:cNvPr>
            <p:cNvSpPr txBox="1"/>
            <p:nvPr/>
          </p:nvSpPr>
          <p:spPr>
            <a:xfrm>
              <a:off x="4776058" y="535399"/>
              <a:ext cx="161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98ACD0"/>
                  </a:solidFill>
                  <a:latin typeface="Arial Rounded MT Bold" panose="020F0704030504030204" pitchFamily="34" charset="0"/>
                </a:rPr>
                <a:t>Meta</a:t>
              </a:r>
              <a:r>
                <a:rPr lang="en-US" sz="2400" dirty="0" err="1">
                  <a:solidFill>
                    <a:srgbClr val="6583B9"/>
                  </a:solidFill>
                  <a:latin typeface="Arial Rounded MT Bold" panose="020F0704030504030204" pitchFamily="34" charset="0"/>
                </a:rPr>
                <a:t>Flow</a:t>
              </a:r>
              <a:endParaRPr lang="en-US" dirty="0">
                <a:solidFill>
                  <a:srgbClr val="6583B9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6353EE-05FC-6AED-64F4-9A865415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33370" y="444885"/>
              <a:ext cx="642688" cy="642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1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C0C8F1-8AC7-7448-8846-9C1B94FC850E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7E357-8AFE-E0AC-FF03-BDBD7E697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6" y="2505695"/>
            <a:ext cx="5399988" cy="359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F6539-0B43-AC79-3F26-278FB7D25D96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7E357-8AFE-E0AC-FF03-BDBD7E697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6" y="2505695"/>
            <a:ext cx="5399988" cy="359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6F657-02B9-81CB-B416-22B03C7D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5" y="3258867"/>
            <a:ext cx="623942" cy="23170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41A79-7C45-6DFC-7879-721ACC64EAC7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7E357-8AFE-E0AC-FF03-BDBD7E697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6" y="2505695"/>
            <a:ext cx="5399988" cy="359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6F657-02B9-81CB-B416-22B03C7D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5" y="3258867"/>
            <a:ext cx="623942" cy="231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EB0B7-FF4D-47D2-0043-C8C0A67F6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149" y="4748998"/>
            <a:ext cx="450153" cy="968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41A79-7C45-6DFC-7879-721ACC64EAC7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7E357-8AFE-E0AC-FF03-BDBD7E697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6" y="2505695"/>
            <a:ext cx="5399988" cy="359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6F657-02B9-81CB-B416-22B03C7D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5" y="3258867"/>
            <a:ext cx="623942" cy="231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BE208-6559-B13A-AC66-65FC38148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526" y="2882507"/>
            <a:ext cx="1609967" cy="1418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EB0B7-FF4D-47D2-0043-C8C0A67F6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149" y="4748998"/>
            <a:ext cx="450153" cy="968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41A79-7C45-6DFC-7879-721ACC64EAC7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590F4-1C09-7D40-17BB-E3A1FD1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06" y="895350"/>
            <a:ext cx="7620000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3DCF1-6B5A-9152-1DC9-468A639D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5" y="2984204"/>
            <a:ext cx="5399987" cy="359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7E357-8AFE-E0AC-FF03-BDBD7E697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6" y="2505695"/>
            <a:ext cx="5399988" cy="359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6F657-02B9-81CB-B416-22B03C7D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5" y="3258867"/>
            <a:ext cx="623942" cy="231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BE208-6559-B13A-AC66-65FC38148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526" y="2882507"/>
            <a:ext cx="1609967" cy="1418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351A2-7515-6BEB-A223-2F711D5C7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384" y="3788586"/>
            <a:ext cx="1159836" cy="20031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EB0B7-FF4D-47D2-0043-C8C0A67F6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149" y="4748998"/>
            <a:ext cx="450153" cy="968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41A79-7C45-6DFC-7879-721ACC64EAC7}"/>
              </a:ext>
            </a:extLst>
          </p:cNvPr>
          <p:cNvSpPr/>
          <p:nvPr/>
        </p:nvSpPr>
        <p:spPr>
          <a:xfrm>
            <a:off x="4722829" y="1395167"/>
            <a:ext cx="2705493" cy="4807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52129-86AC-DACD-2848-D4DC5562EAC7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DF73B-1124-154C-CB94-5F0D674FCFA9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2331F8-675E-9DAB-E833-39CE794FA7EB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9378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62A7EA-A24E-62B7-C24B-B51952259DFE}"/>
              </a:ext>
            </a:extLst>
          </p:cNvPr>
          <p:cNvSpPr/>
          <p:nvPr/>
        </p:nvSpPr>
        <p:spPr>
          <a:xfrm>
            <a:off x="2780907" y="2177591"/>
            <a:ext cx="5608949" cy="3544478"/>
          </a:xfrm>
          <a:custGeom>
            <a:avLst/>
            <a:gdLst>
              <a:gd name="connsiteX0" fmla="*/ 0 w 5608949"/>
              <a:gd name="connsiteY0" fmla="*/ 1555422 h 4430598"/>
              <a:gd name="connsiteX1" fmla="*/ 1489435 w 5608949"/>
              <a:gd name="connsiteY1" fmla="*/ 4430598 h 4430598"/>
              <a:gd name="connsiteX2" fmla="*/ 4128940 w 5608949"/>
              <a:gd name="connsiteY2" fmla="*/ 4421171 h 4430598"/>
              <a:gd name="connsiteX3" fmla="*/ 5608949 w 5608949"/>
              <a:gd name="connsiteY3" fmla="*/ 1951348 h 4430598"/>
              <a:gd name="connsiteX4" fmla="*/ 5156462 w 5608949"/>
              <a:gd name="connsiteY4" fmla="*/ 697583 h 4430598"/>
              <a:gd name="connsiteX5" fmla="*/ 4637988 w 5608949"/>
              <a:gd name="connsiteY5" fmla="*/ 0 h 4430598"/>
              <a:gd name="connsiteX6" fmla="*/ 2215299 w 5608949"/>
              <a:gd name="connsiteY6" fmla="*/ 9427 h 4430598"/>
              <a:gd name="connsiteX7" fmla="*/ 461914 w 5608949"/>
              <a:gd name="connsiteY7" fmla="*/ 895546 h 4430598"/>
              <a:gd name="connsiteX8" fmla="*/ 0 w 5608949"/>
              <a:gd name="connsiteY8" fmla="*/ 1555422 h 4430598"/>
              <a:gd name="connsiteX0" fmla="*/ 0 w 5608949"/>
              <a:gd name="connsiteY0" fmla="*/ 1555422 h 4421171"/>
              <a:gd name="connsiteX1" fmla="*/ 1451728 w 5608949"/>
              <a:gd name="connsiteY1" fmla="*/ 2620652 h 4421171"/>
              <a:gd name="connsiteX2" fmla="*/ 4128940 w 5608949"/>
              <a:gd name="connsiteY2" fmla="*/ 4421171 h 4421171"/>
              <a:gd name="connsiteX3" fmla="*/ 5608949 w 5608949"/>
              <a:gd name="connsiteY3" fmla="*/ 1951348 h 4421171"/>
              <a:gd name="connsiteX4" fmla="*/ 5156462 w 5608949"/>
              <a:gd name="connsiteY4" fmla="*/ 697583 h 4421171"/>
              <a:gd name="connsiteX5" fmla="*/ 4637988 w 5608949"/>
              <a:gd name="connsiteY5" fmla="*/ 0 h 4421171"/>
              <a:gd name="connsiteX6" fmla="*/ 2215299 w 5608949"/>
              <a:gd name="connsiteY6" fmla="*/ 9427 h 4421171"/>
              <a:gd name="connsiteX7" fmla="*/ 461914 w 5608949"/>
              <a:gd name="connsiteY7" fmla="*/ 895546 h 4421171"/>
              <a:gd name="connsiteX8" fmla="*/ 0 w 5608949"/>
              <a:gd name="connsiteY8" fmla="*/ 1555422 h 4421171"/>
              <a:gd name="connsiteX0" fmla="*/ 0 w 5608949"/>
              <a:gd name="connsiteY0" fmla="*/ 1555422 h 2620652"/>
              <a:gd name="connsiteX1" fmla="*/ 1451728 w 5608949"/>
              <a:gd name="connsiteY1" fmla="*/ 2620652 h 2620652"/>
              <a:gd name="connsiteX2" fmla="*/ 4138366 w 5608949"/>
              <a:gd name="connsiteY2" fmla="*/ 2601798 h 2620652"/>
              <a:gd name="connsiteX3" fmla="*/ 5608949 w 5608949"/>
              <a:gd name="connsiteY3" fmla="*/ 1951348 h 2620652"/>
              <a:gd name="connsiteX4" fmla="*/ 5156462 w 5608949"/>
              <a:gd name="connsiteY4" fmla="*/ 697583 h 2620652"/>
              <a:gd name="connsiteX5" fmla="*/ 4637988 w 5608949"/>
              <a:gd name="connsiteY5" fmla="*/ 0 h 2620652"/>
              <a:gd name="connsiteX6" fmla="*/ 2215299 w 5608949"/>
              <a:gd name="connsiteY6" fmla="*/ 9427 h 2620652"/>
              <a:gd name="connsiteX7" fmla="*/ 461914 w 5608949"/>
              <a:gd name="connsiteY7" fmla="*/ 895546 h 2620652"/>
              <a:gd name="connsiteX8" fmla="*/ 0 w 5608949"/>
              <a:gd name="connsiteY8" fmla="*/ 1555422 h 2620652"/>
              <a:gd name="connsiteX0" fmla="*/ 0 w 5608949"/>
              <a:gd name="connsiteY0" fmla="*/ 1555422 h 3544478"/>
              <a:gd name="connsiteX1" fmla="*/ 1451728 w 5608949"/>
              <a:gd name="connsiteY1" fmla="*/ 26206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  <a:gd name="connsiteX0" fmla="*/ 0 w 5608949"/>
              <a:gd name="connsiteY0" fmla="*/ 1555422 h 3544478"/>
              <a:gd name="connsiteX1" fmla="*/ 1489435 w 5608949"/>
              <a:gd name="connsiteY1" fmla="*/ 3535052 h 3544478"/>
              <a:gd name="connsiteX2" fmla="*/ 4157219 w 5608949"/>
              <a:gd name="connsiteY2" fmla="*/ 3544478 h 3544478"/>
              <a:gd name="connsiteX3" fmla="*/ 5608949 w 5608949"/>
              <a:gd name="connsiteY3" fmla="*/ 1951348 h 3544478"/>
              <a:gd name="connsiteX4" fmla="*/ 5156462 w 5608949"/>
              <a:gd name="connsiteY4" fmla="*/ 697583 h 3544478"/>
              <a:gd name="connsiteX5" fmla="*/ 4637988 w 5608949"/>
              <a:gd name="connsiteY5" fmla="*/ 0 h 3544478"/>
              <a:gd name="connsiteX6" fmla="*/ 2215299 w 5608949"/>
              <a:gd name="connsiteY6" fmla="*/ 9427 h 3544478"/>
              <a:gd name="connsiteX7" fmla="*/ 461914 w 5608949"/>
              <a:gd name="connsiteY7" fmla="*/ 895546 h 3544478"/>
              <a:gd name="connsiteX8" fmla="*/ 0 w 5608949"/>
              <a:gd name="connsiteY8" fmla="*/ 1555422 h 35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949" h="3544478">
                <a:moveTo>
                  <a:pt x="0" y="1555422"/>
                </a:moveTo>
                <a:lnTo>
                  <a:pt x="1489435" y="3535052"/>
                </a:lnTo>
                <a:lnTo>
                  <a:pt x="4157219" y="3544478"/>
                </a:lnTo>
                <a:lnTo>
                  <a:pt x="5608949" y="1951348"/>
                </a:lnTo>
                <a:lnTo>
                  <a:pt x="5156462" y="697583"/>
                </a:lnTo>
                <a:lnTo>
                  <a:pt x="4637988" y="0"/>
                </a:lnTo>
                <a:lnTo>
                  <a:pt x="2215299" y="9427"/>
                </a:lnTo>
                <a:lnTo>
                  <a:pt x="461914" y="895546"/>
                </a:lnTo>
                <a:lnTo>
                  <a:pt x="0" y="1555422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AEAE1E-A0D4-C0F5-7A43-6D83BEADE0D0}"/>
              </a:ext>
            </a:extLst>
          </p:cNvPr>
          <p:cNvGrpSpPr/>
          <p:nvPr/>
        </p:nvGrpSpPr>
        <p:grpSpPr>
          <a:xfrm>
            <a:off x="4255621" y="4783927"/>
            <a:ext cx="2664330" cy="1821640"/>
            <a:chOff x="4834127" y="4509658"/>
            <a:chExt cx="1787271" cy="12670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F86EBC-A368-BDFE-A7C2-026FB5598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127" y="4556366"/>
              <a:ext cx="1787271" cy="12203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239CAD-AF94-B737-797C-8B0E13883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0461" t="7728" r="19231" b="15715"/>
            <a:stretch/>
          </p:blipFill>
          <p:spPr>
            <a:xfrm>
              <a:off x="5657425" y="4974794"/>
              <a:ext cx="133774" cy="1828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60484D-DA22-5279-5532-53190722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4127" y="4509658"/>
              <a:ext cx="1787271" cy="110716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32A02-289A-15BA-8DEF-6917537E1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655" y="2170064"/>
            <a:ext cx="3479826" cy="72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9A74A-A702-DFE5-0038-A062260BE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123" y="3066988"/>
            <a:ext cx="3214589" cy="669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D88B9-04DA-DADC-897E-80CD6801D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465" y="3401581"/>
            <a:ext cx="3496545" cy="72402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FE17AE-DB9A-2080-C0DF-0E4ED0D89416}"/>
              </a:ext>
            </a:extLst>
          </p:cNvPr>
          <p:cNvSpPr/>
          <p:nvPr/>
        </p:nvSpPr>
        <p:spPr>
          <a:xfrm>
            <a:off x="3948212" y="2535809"/>
            <a:ext cx="1361741" cy="669185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284" h="584462">
                <a:moveTo>
                  <a:pt x="907284" y="0"/>
                </a:moveTo>
                <a:cubicBezTo>
                  <a:pt x="553778" y="21996"/>
                  <a:pt x="401258" y="-13641"/>
                  <a:pt x="250429" y="83769"/>
                </a:cubicBezTo>
                <a:cubicBezTo>
                  <a:pt x="99600" y="181179"/>
                  <a:pt x="-18115" y="488623"/>
                  <a:pt x="2310" y="584462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EC2107-77FE-1072-7DE8-F681FB1D16F2}"/>
              </a:ext>
            </a:extLst>
          </p:cNvPr>
          <p:cNvSpPr/>
          <p:nvPr/>
        </p:nvSpPr>
        <p:spPr>
          <a:xfrm>
            <a:off x="3449992" y="3261703"/>
            <a:ext cx="1941108" cy="697006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97" h="608761">
                <a:moveTo>
                  <a:pt x="0" y="0"/>
                </a:moveTo>
                <a:cubicBezTo>
                  <a:pt x="67306" y="408962"/>
                  <a:pt x="176485" y="437819"/>
                  <a:pt x="392034" y="528368"/>
                </a:cubicBezTo>
                <a:cubicBezTo>
                  <a:pt x="607583" y="618917"/>
                  <a:pt x="1046764" y="645058"/>
                  <a:pt x="1293297" y="543296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89E4A-AD13-6B5C-4898-D7488669D3C0}"/>
              </a:ext>
            </a:extLst>
          </p:cNvPr>
          <p:cNvSpPr/>
          <p:nvPr/>
        </p:nvSpPr>
        <p:spPr>
          <a:xfrm>
            <a:off x="7249751" y="2542068"/>
            <a:ext cx="616943" cy="1235030"/>
          </a:xfrm>
          <a:custGeom>
            <a:avLst/>
            <a:gdLst>
              <a:gd name="connsiteX0" fmla="*/ 946303 w 946303"/>
              <a:gd name="connsiteY0" fmla="*/ 0 h 584462"/>
              <a:gd name="connsiteX1" fmla="*/ 88463 w 946303"/>
              <a:gd name="connsiteY1" fmla="*/ 141402 h 584462"/>
              <a:gd name="connsiteX2" fmla="*/ 41329 w 946303"/>
              <a:gd name="connsiteY2" fmla="*/ 584462 h 584462"/>
              <a:gd name="connsiteX0" fmla="*/ 907785 w 907785"/>
              <a:gd name="connsiteY0" fmla="*/ 0 h 584462"/>
              <a:gd name="connsiteX1" fmla="*/ 225806 w 907785"/>
              <a:gd name="connsiteY1" fmla="*/ 83769 h 584462"/>
              <a:gd name="connsiteX2" fmla="*/ 2811 w 907785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907284 w 907284"/>
              <a:gd name="connsiteY0" fmla="*/ 0 h 584462"/>
              <a:gd name="connsiteX1" fmla="*/ 250429 w 907284"/>
              <a:gd name="connsiteY1" fmla="*/ 83769 h 584462"/>
              <a:gd name="connsiteX2" fmla="*/ 2310 w 907284"/>
              <a:gd name="connsiteY2" fmla="*/ 584462 h 584462"/>
              <a:gd name="connsiteX0" fmla="*/ 717102 w 2173699"/>
              <a:gd name="connsiteY0" fmla="*/ 0 h 633862"/>
              <a:gd name="connsiteX1" fmla="*/ 60247 w 2173699"/>
              <a:gd name="connsiteY1" fmla="*/ 83769 h 633862"/>
              <a:gd name="connsiteX2" fmla="*/ 2173699 w 2173699"/>
              <a:gd name="connsiteY2" fmla="*/ 633862 h 633862"/>
              <a:gd name="connsiteX0" fmla="*/ 122050 w 1578647"/>
              <a:gd name="connsiteY0" fmla="*/ 0 h 633862"/>
              <a:gd name="connsiteX1" fmla="*/ 514084 w 1578647"/>
              <a:gd name="connsiteY1" fmla="*/ 528368 h 633862"/>
              <a:gd name="connsiteX2" fmla="*/ 1578647 w 1578647"/>
              <a:gd name="connsiteY2" fmla="*/ 633862 h 633862"/>
              <a:gd name="connsiteX0" fmla="*/ 118420 w 1411717"/>
              <a:gd name="connsiteY0" fmla="*/ 0 h 555726"/>
              <a:gd name="connsiteX1" fmla="*/ 510454 w 1411717"/>
              <a:gd name="connsiteY1" fmla="*/ 528368 h 555726"/>
              <a:gd name="connsiteX2" fmla="*/ 1411717 w 1411717"/>
              <a:gd name="connsiteY2" fmla="*/ 543296 h 555726"/>
              <a:gd name="connsiteX0" fmla="*/ 118420 w 1411717"/>
              <a:gd name="connsiteY0" fmla="*/ 0 h 608761"/>
              <a:gd name="connsiteX1" fmla="*/ 510454 w 1411717"/>
              <a:gd name="connsiteY1" fmla="*/ 528368 h 608761"/>
              <a:gd name="connsiteX2" fmla="*/ 1411717 w 1411717"/>
              <a:gd name="connsiteY2" fmla="*/ 543296 h 608761"/>
              <a:gd name="connsiteX0" fmla="*/ 0 w 1293297"/>
              <a:gd name="connsiteY0" fmla="*/ 0 h 608761"/>
              <a:gd name="connsiteX1" fmla="*/ 392034 w 1293297"/>
              <a:gd name="connsiteY1" fmla="*/ 528368 h 608761"/>
              <a:gd name="connsiteX2" fmla="*/ 1293297 w 1293297"/>
              <a:gd name="connsiteY2" fmla="*/ 543296 h 608761"/>
              <a:gd name="connsiteX0" fmla="*/ 320831 w 716826"/>
              <a:gd name="connsiteY0" fmla="*/ 1078668 h 1660397"/>
              <a:gd name="connsiteX1" fmla="*/ 712865 w 716826"/>
              <a:gd name="connsiteY1" fmla="*/ 1607036 h 1660397"/>
              <a:gd name="connsiteX2" fmla="*/ 43935 w 716826"/>
              <a:gd name="connsiteY2" fmla="*/ 0 h 1660397"/>
              <a:gd name="connsiteX0" fmla="*/ 276896 w 672891"/>
              <a:gd name="connsiteY0" fmla="*/ 1078668 h 1660397"/>
              <a:gd name="connsiteX1" fmla="*/ 668930 w 672891"/>
              <a:gd name="connsiteY1" fmla="*/ 1607036 h 1660397"/>
              <a:gd name="connsiteX2" fmla="*/ 0 w 672891"/>
              <a:gd name="connsiteY2" fmla="*/ 0 h 1660397"/>
              <a:gd name="connsiteX0" fmla="*/ 276896 w 410550"/>
              <a:gd name="connsiteY0" fmla="*/ 1078668 h 1208425"/>
              <a:gd name="connsiteX1" fmla="*/ 398856 w 410550"/>
              <a:gd name="connsiteY1" fmla="*/ 635504 h 1208425"/>
              <a:gd name="connsiteX2" fmla="*/ 0 w 410550"/>
              <a:gd name="connsiteY2" fmla="*/ 0 h 1208425"/>
              <a:gd name="connsiteX0" fmla="*/ 276896 w 411049"/>
              <a:gd name="connsiteY0" fmla="*/ 1078668 h 1078668"/>
              <a:gd name="connsiteX1" fmla="*/ 398856 w 411049"/>
              <a:gd name="connsiteY1" fmla="*/ 635504 h 1078668"/>
              <a:gd name="connsiteX2" fmla="*/ 0 w 411049"/>
              <a:gd name="connsiteY2" fmla="*/ 0 h 107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049" h="1078668">
                <a:moveTo>
                  <a:pt x="276896" y="1078668"/>
                </a:moveTo>
                <a:cubicBezTo>
                  <a:pt x="350483" y="919531"/>
                  <a:pt x="445005" y="815282"/>
                  <a:pt x="398856" y="635504"/>
                </a:cubicBezTo>
                <a:cubicBezTo>
                  <a:pt x="352707" y="455726"/>
                  <a:pt x="268491" y="208795"/>
                  <a:pt x="0" y="0"/>
                </a:cubicBezTo>
              </a:path>
            </a:pathLst>
          </a:custGeom>
          <a:noFill/>
          <a:ln w="762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220AE-BFA7-9FAF-EB12-779D166C1EA7}"/>
              </a:ext>
            </a:extLst>
          </p:cNvPr>
          <p:cNvSpPr txBox="1"/>
          <p:nvPr/>
        </p:nvSpPr>
        <p:spPr>
          <a:xfrm>
            <a:off x="6226568" y="184990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3A5F-83CF-88AB-27D8-8661E711538D}"/>
              </a:ext>
            </a:extLst>
          </p:cNvPr>
          <p:cNvSpPr txBox="1"/>
          <p:nvPr/>
        </p:nvSpPr>
        <p:spPr>
          <a:xfrm>
            <a:off x="2672561" y="367282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888C9-AF2F-D6A3-5157-0FE9013CC6E3}"/>
              </a:ext>
            </a:extLst>
          </p:cNvPr>
          <p:cNvSpPr txBox="1"/>
          <p:nvPr/>
        </p:nvSpPr>
        <p:spPr>
          <a:xfrm>
            <a:off x="7256879" y="404215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65E4-76B6-482D-6EED-96C5D0F2EA23}"/>
              </a:ext>
            </a:extLst>
          </p:cNvPr>
          <p:cNvSpPr txBox="1"/>
          <p:nvPr/>
        </p:nvSpPr>
        <p:spPr>
          <a:xfrm>
            <a:off x="6088954" y="6540887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48884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123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Joublin</dc:creator>
  <cp:lastModifiedBy>Frank Joublin</cp:lastModifiedBy>
  <cp:revision>4</cp:revision>
  <dcterms:created xsi:type="dcterms:W3CDTF">2023-03-03T08:45:02Z</dcterms:created>
  <dcterms:modified xsi:type="dcterms:W3CDTF">2023-03-03T15:35:16Z</dcterms:modified>
</cp:coreProperties>
</file>