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7236"/>
    <a:srgbClr val="1D4999"/>
    <a:srgbClr val="BE5108"/>
    <a:srgbClr val="2F528F"/>
    <a:srgbClr val="5754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1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F143-80DD-DE66-9EC0-3E9E88A22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2AE26-7E97-7646-DCEF-1AB8AF798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18AB3-64F2-A6BE-F877-4F58DB38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74E-9C4A-4AEB-BC2D-B0DECC21B65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BF6AA-E8F7-C9CD-5B4A-0BC6FC87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C2623-A531-BDE1-951E-018F28CF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01FB-56EB-4868-A662-74F69807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0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85A9-E3C6-25F5-C551-397E5B25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576AC-797A-5F89-ABD7-1A86B0492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B12E3-D6F0-FA52-258F-AB798D29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74E-9C4A-4AEB-BC2D-B0DECC21B65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0F514-B558-094E-B4CE-C3923BD9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34AF-7E0F-CD95-E761-8AC67B4A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01FB-56EB-4868-A662-74F69807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5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817D0-2AF0-4814-DEEF-5F9CBC4E6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AA44D-4112-AD7A-1A1D-E65A9A268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CF436-569A-F435-4129-10F4334C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74E-9C4A-4AEB-BC2D-B0DECC21B65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76EA-F31B-7E08-0F50-6C57F550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CB935-81C5-5679-9421-8982F3B7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01FB-56EB-4868-A662-74F69807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B42F-47ED-4343-582C-10A328B0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47AD-B36F-8AF7-BAB8-EA1D92F2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88E0-2D04-1075-6C3A-0A431AA4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74E-9C4A-4AEB-BC2D-B0DECC21B65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C3839-4082-2185-3B6D-2FDBC949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83996-2EAF-0002-D4FC-A9C1B30A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01FB-56EB-4868-A662-74F69807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9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715E-1B4B-2A7E-1517-7281943ED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27CE2-5B07-AD64-BC4D-C5DA4E52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A2D16-3C0F-61A8-8399-C38B054C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74E-9C4A-4AEB-BC2D-B0DECC21B65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A9E7B-00F5-0E7F-D83F-B70BCC48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91B17-6CB6-D4A1-F6FF-BE60B13D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01FB-56EB-4868-A662-74F69807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B6FC-F78A-07B1-7D47-C6370304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F33B4-1B4F-9E69-7720-C3B0A717D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8E25F-6B71-A49B-C015-750E5AF2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C820C-560E-1D6F-E400-B9EE65AA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74E-9C4A-4AEB-BC2D-B0DECC21B65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C3CA5-7255-DB75-9B6D-B275B85B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DF033-CDF0-CECF-07B8-A5727720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01FB-56EB-4868-A662-74F69807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AB7C-BB06-E373-F590-E26E8FDD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346F6-49DD-3E59-0C2C-7662BDEAB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E5526-02DF-2B11-765A-3AD1360C6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50E40-E923-0427-ED21-8C4BDD8CB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8431E-117E-81FE-6629-43437B3D5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F607E-89CE-EE83-777A-3E768699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74E-9C4A-4AEB-BC2D-B0DECC21B65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B54D3-E430-72B0-6561-C141F7B5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D5613-E521-B186-61A4-FE3470F2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01FB-56EB-4868-A662-74F69807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3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ED41-338D-8D7C-CA48-683D1F37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9ACA7-977A-F5B7-D1AE-8BE16082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74E-9C4A-4AEB-BC2D-B0DECC21B65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41E37-AD89-00DB-E850-10073731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E339A-58FB-DC31-BC29-18936AAB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01FB-56EB-4868-A662-74F69807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3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8567D-ABC4-1A3B-1619-29B1CDD9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74E-9C4A-4AEB-BC2D-B0DECC21B65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975A5-2458-AB05-AE26-592C0605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F3750-43B8-F3D1-B38B-D90F5675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01FB-56EB-4868-A662-74F69807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0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1705-92C3-0483-13C6-EF1F7A8B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D9859-0018-E0A2-597D-FC4668E2A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150C2-5C50-023A-DCCA-AC0B4CAE4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9E009-10E0-A7F6-15A2-313B5978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74E-9C4A-4AEB-BC2D-B0DECC21B65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5F7A5-A1F2-88A5-D058-44F17085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E0145-7E46-4602-0928-1AE4706E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01FB-56EB-4868-A662-74F69807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DB30-8F66-B7D2-F558-1BF04518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B3274-E43D-6A89-CA41-DA8A701E6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59D68-ADED-CD3B-AB24-086FD4408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C583C-F3BB-1673-52EC-6BA416A5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674E-9C4A-4AEB-BC2D-B0DECC21B65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32602-87F2-D96B-BB14-E0D75EF9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130DF-FB81-E64F-71EE-0C185BF2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01FB-56EB-4868-A662-74F69807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AD61B-DBA6-1AA9-559E-041A978C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D635A-620D-5D46-635A-93F422E5E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A2569-41F0-816A-30DC-E479A44C4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0674E-9C4A-4AEB-BC2D-B0DECC21B65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19309-5D49-1219-8091-49CA8F882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FE63-26E9-CFC6-11EB-A51EC72D1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01FB-56EB-4868-A662-74F698077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microsoft.com/office/2007/relationships/hdphoto" Target="../media/hdphoto4.wdp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>
            <a:extLst>
              <a:ext uri="{FF2B5EF4-FFF2-40B4-BE49-F238E27FC236}">
                <a16:creationId xmlns:a16="http://schemas.microsoft.com/office/drawing/2014/main" id="{7525DCB3-A1E5-37DD-437B-1006D872638A}"/>
              </a:ext>
            </a:extLst>
          </p:cNvPr>
          <p:cNvSpPr/>
          <p:nvPr/>
        </p:nvSpPr>
        <p:spPr>
          <a:xfrm>
            <a:off x="8402174" y="3405499"/>
            <a:ext cx="3117600" cy="31165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657116-E922-859A-2626-6C3638C6C310}"/>
              </a:ext>
            </a:extLst>
          </p:cNvPr>
          <p:cNvSpPr/>
          <p:nvPr/>
        </p:nvSpPr>
        <p:spPr>
          <a:xfrm>
            <a:off x="45514" y="255743"/>
            <a:ext cx="3117600" cy="3116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FBC26E-2C78-F1FC-EB59-B73F230BA448}"/>
              </a:ext>
            </a:extLst>
          </p:cNvPr>
          <p:cNvSpPr/>
          <p:nvPr/>
        </p:nvSpPr>
        <p:spPr>
          <a:xfrm>
            <a:off x="493282" y="1949676"/>
            <a:ext cx="2276620" cy="729384"/>
          </a:xfrm>
          <a:prstGeom prst="roundRect">
            <a:avLst/>
          </a:prstGeom>
          <a:solidFill>
            <a:schemeClr val="bg1"/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63045-79B8-9B05-4158-6DC0017A325D}"/>
              </a:ext>
            </a:extLst>
          </p:cNvPr>
          <p:cNvSpPr/>
          <p:nvPr/>
        </p:nvSpPr>
        <p:spPr>
          <a:xfrm>
            <a:off x="1087936" y="2425060"/>
            <a:ext cx="1000931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D5C6C4-1495-CF59-12AB-EF55F80FD416}"/>
              </a:ext>
            </a:extLst>
          </p:cNvPr>
          <p:cNvSpPr/>
          <p:nvPr/>
        </p:nvSpPr>
        <p:spPr>
          <a:xfrm>
            <a:off x="905363" y="2089731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44668-F093-74D8-DC97-B2245BD911E7}"/>
              </a:ext>
            </a:extLst>
          </p:cNvPr>
          <p:cNvSpPr/>
          <p:nvPr/>
        </p:nvSpPr>
        <p:spPr>
          <a:xfrm>
            <a:off x="855798" y="2424551"/>
            <a:ext cx="184219" cy="1271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56AB6-D11C-643C-C77D-837AA285B528}"/>
              </a:ext>
            </a:extLst>
          </p:cNvPr>
          <p:cNvSpPr/>
          <p:nvPr/>
        </p:nvSpPr>
        <p:spPr>
          <a:xfrm>
            <a:off x="629360" y="2424551"/>
            <a:ext cx="182859" cy="1271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F8878F-29A7-F8F4-4653-89BA0C18656F}"/>
              </a:ext>
            </a:extLst>
          </p:cNvPr>
          <p:cNvSpPr/>
          <p:nvPr/>
        </p:nvSpPr>
        <p:spPr>
          <a:xfrm>
            <a:off x="632109" y="2260246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881D4-D602-F25A-D239-77DCDE22DFFD}"/>
              </a:ext>
            </a:extLst>
          </p:cNvPr>
          <p:cNvSpPr/>
          <p:nvPr/>
        </p:nvSpPr>
        <p:spPr>
          <a:xfrm>
            <a:off x="629360" y="2089652"/>
            <a:ext cx="235294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4F7B4F-2AE6-51E3-F2FE-1FD4979406E7}"/>
              </a:ext>
            </a:extLst>
          </p:cNvPr>
          <p:cNvSpPr/>
          <p:nvPr/>
        </p:nvSpPr>
        <p:spPr>
          <a:xfrm>
            <a:off x="1162917" y="2260245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5460E3-ECEB-9973-F814-A8D6D7FBD219}"/>
              </a:ext>
            </a:extLst>
          </p:cNvPr>
          <p:cNvSpPr/>
          <p:nvPr/>
        </p:nvSpPr>
        <p:spPr>
          <a:xfrm>
            <a:off x="981940" y="2260245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911EA-A555-3FE5-25C5-DAD114E09B12}"/>
              </a:ext>
            </a:extLst>
          </p:cNvPr>
          <p:cNvSpPr/>
          <p:nvPr/>
        </p:nvSpPr>
        <p:spPr>
          <a:xfrm>
            <a:off x="800963" y="2260244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A7B51C-C760-97CE-9632-774FB1C15E87}"/>
              </a:ext>
            </a:extLst>
          </p:cNvPr>
          <p:cNvSpPr/>
          <p:nvPr/>
        </p:nvSpPr>
        <p:spPr>
          <a:xfrm>
            <a:off x="1335019" y="2260245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B0899E-5A10-2316-B254-9AB2256DFD4C}"/>
              </a:ext>
            </a:extLst>
          </p:cNvPr>
          <p:cNvSpPr/>
          <p:nvPr/>
        </p:nvSpPr>
        <p:spPr>
          <a:xfrm>
            <a:off x="1865827" y="2260244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0C4BC5-5968-4A1A-1783-63F021387FE9}"/>
              </a:ext>
            </a:extLst>
          </p:cNvPr>
          <p:cNvSpPr/>
          <p:nvPr/>
        </p:nvSpPr>
        <p:spPr>
          <a:xfrm>
            <a:off x="1684850" y="2260244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F64FB3-AE96-1160-A21E-A016039DD11C}"/>
              </a:ext>
            </a:extLst>
          </p:cNvPr>
          <p:cNvSpPr/>
          <p:nvPr/>
        </p:nvSpPr>
        <p:spPr>
          <a:xfrm>
            <a:off x="1503873" y="2260243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45392-14E0-AA4C-1C28-B82AE0411A7C}"/>
              </a:ext>
            </a:extLst>
          </p:cNvPr>
          <p:cNvSpPr/>
          <p:nvPr/>
        </p:nvSpPr>
        <p:spPr>
          <a:xfrm>
            <a:off x="2046804" y="2260244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BB758E-8986-C2A3-3295-1B02CE26D7C3}"/>
              </a:ext>
            </a:extLst>
          </p:cNvPr>
          <p:cNvSpPr/>
          <p:nvPr/>
        </p:nvSpPr>
        <p:spPr>
          <a:xfrm>
            <a:off x="2132447" y="2424552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31E80B-6158-D703-1DC4-01081DD91F74}"/>
              </a:ext>
            </a:extLst>
          </p:cNvPr>
          <p:cNvSpPr/>
          <p:nvPr/>
        </p:nvSpPr>
        <p:spPr>
          <a:xfrm>
            <a:off x="2383502" y="2260241"/>
            <a:ext cx="224903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6B2E26-7227-22E1-8E93-38D6AA530546}"/>
              </a:ext>
            </a:extLst>
          </p:cNvPr>
          <p:cNvSpPr/>
          <p:nvPr/>
        </p:nvSpPr>
        <p:spPr>
          <a:xfrm>
            <a:off x="2215658" y="2260242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1146E0-9637-D293-3901-39C1F3F6351E}"/>
              </a:ext>
            </a:extLst>
          </p:cNvPr>
          <p:cNvSpPr/>
          <p:nvPr/>
        </p:nvSpPr>
        <p:spPr>
          <a:xfrm>
            <a:off x="2305626" y="2424552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000315-9DE5-3706-ED6E-B9086D511A93}"/>
              </a:ext>
            </a:extLst>
          </p:cNvPr>
          <p:cNvSpPr/>
          <p:nvPr/>
        </p:nvSpPr>
        <p:spPr>
          <a:xfrm>
            <a:off x="2478805" y="2424551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85D88-A574-FF8B-68AA-6CF430DAEE42}"/>
              </a:ext>
            </a:extLst>
          </p:cNvPr>
          <p:cNvSpPr/>
          <p:nvPr/>
        </p:nvSpPr>
        <p:spPr>
          <a:xfrm>
            <a:off x="1073506" y="2089735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377DBF-6D3F-E1A0-6D79-7003F531E8E9}"/>
              </a:ext>
            </a:extLst>
          </p:cNvPr>
          <p:cNvSpPr/>
          <p:nvPr/>
        </p:nvSpPr>
        <p:spPr>
          <a:xfrm>
            <a:off x="1604314" y="2089734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157BCA-6B7F-070C-2BB1-B834DED62677}"/>
              </a:ext>
            </a:extLst>
          </p:cNvPr>
          <p:cNvSpPr/>
          <p:nvPr/>
        </p:nvSpPr>
        <p:spPr>
          <a:xfrm>
            <a:off x="1423337" y="2089734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3F132A-DB4D-4C10-607B-A238114DA1F3}"/>
              </a:ext>
            </a:extLst>
          </p:cNvPr>
          <p:cNvSpPr/>
          <p:nvPr/>
        </p:nvSpPr>
        <p:spPr>
          <a:xfrm>
            <a:off x="1242360" y="2089733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2C1C8C-A337-D85E-60D8-1077C45D0A4F}"/>
              </a:ext>
            </a:extLst>
          </p:cNvPr>
          <p:cNvSpPr/>
          <p:nvPr/>
        </p:nvSpPr>
        <p:spPr>
          <a:xfrm>
            <a:off x="1776416" y="2089734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F3086D-890C-AEF6-48B1-5732450C5F85}"/>
              </a:ext>
            </a:extLst>
          </p:cNvPr>
          <p:cNvSpPr/>
          <p:nvPr/>
        </p:nvSpPr>
        <p:spPr>
          <a:xfrm>
            <a:off x="2307224" y="2089733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96D703-825B-2B8A-AB8B-1191C6BB690E}"/>
              </a:ext>
            </a:extLst>
          </p:cNvPr>
          <p:cNvSpPr/>
          <p:nvPr/>
        </p:nvSpPr>
        <p:spPr>
          <a:xfrm>
            <a:off x="2126247" y="2089733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320739-801A-188B-2C3F-EC562715935D}"/>
              </a:ext>
            </a:extLst>
          </p:cNvPr>
          <p:cNvSpPr/>
          <p:nvPr/>
        </p:nvSpPr>
        <p:spPr>
          <a:xfrm>
            <a:off x="1945270" y="2089732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1D6390-AA76-98FE-FF28-5839913B55CD}"/>
              </a:ext>
            </a:extLst>
          </p:cNvPr>
          <p:cNvSpPr/>
          <p:nvPr/>
        </p:nvSpPr>
        <p:spPr>
          <a:xfrm>
            <a:off x="2478805" y="2089652"/>
            <a:ext cx="129600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C0AEB6E9-B5EC-D0D3-7DFF-AF64127CD07B}"/>
              </a:ext>
            </a:extLst>
          </p:cNvPr>
          <p:cNvSpPr/>
          <p:nvPr/>
        </p:nvSpPr>
        <p:spPr>
          <a:xfrm>
            <a:off x="1034870" y="650283"/>
            <a:ext cx="1248857" cy="1009884"/>
          </a:xfrm>
          <a:prstGeom prst="wedgeRoundRectCallout">
            <a:avLst>
              <a:gd name="adj1" fmla="val -50730"/>
              <a:gd name="adj2" fmla="val 91322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6D8951-889E-811A-2344-F169BE7D6AA2}"/>
              </a:ext>
            </a:extLst>
          </p:cNvPr>
          <p:cNvSpPr/>
          <p:nvPr/>
        </p:nvSpPr>
        <p:spPr>
          <a:xfrm>
            <a:off x="3486941" y="250226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FA3BF3E-2E3F-355C-3BD8-A937469D2497}"/>
              </a:ext>
            </a:extLst>
          </p:cNvPr>
          <p:cNvSpPr/>
          <p:nvPr/>
        </p:nvSpPr>
        <p:spPr>
          <a:xfrm>
            <a:off x="4190730" y="682703"/>
            <a:ext cx="1710023" cy="2331868"/>
          </a:xfrm>
          <a:prstGeom prst="roundRect">
            <a:avLst/>
          </a:prstGeom>
          <a:noFill/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CA5B793D-4B8C-0F2B-5E98-39CD6CB8F14F}"/>
              </a:ext>
            </a:extLst>
          </p:cNvPr>
          <p:cNvSpPr/>
          <p:nvPr/>
        </p:nvSpPr>
        <p:spPr>
          <a:xfrm>
            <a:off x="4310458" y="872508"/>
            <a:ext cx="1248857" cy="489636"/>
          </a:xfrm>
          <a:prstGeom prst="wedgeRoundRectCallout">
            <a:avLst>
              <a:gd name="adj1" fmla="val -43408"/>
              <a:gd name="adj2" fmla="val 88210"/>
              <a:gd name="adj3" fmla="val 16667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FBF8B639-8CA5-58CA-DDFA-918F6C218C58}"/>
              </a:ext>
            </a:extLst>
          </p:cNvPr>
          <p:cNvSpPr/>
          <p:nvPr/>
        </p:nvSpPr>
        <p:spPr>
          <a:xfrm>
            <a:off x="4512846" y="1538459"/>
            <a:ext cx="1248857" cy="489636"/>
          </a:xfrm>
          <a:prstGeom prst="wedgeRoundRectCallout">
            <a:avLst>
              <a:gd name="adj1" fmla="val 41404"/>
              <a:gd name="adj2" fmla="val 86654"/>
              <a:gd name="adj3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A13BD758-4A97-26DA-5D52-0512378AAAF2}"/>
              </a:ext>
            </a:extLst>
          </p:cNvPr>
          <p:cNvSpPr/>
          <p:nvPr/>
        </p:nvSpPr>
        <p:spPr>
          <a:xfrm>
            <a:off x="4310457" y="2201885"/>
            <a:ext cx="1248857" cy="489636"/>
          </a:xfrm>
          <a:prstGeom prst="wedgeRoundRectCallout">
            <a:avLst>
              <a:gd name="adj1" fmla="val -43408"/>
              <a:gd name="adj2" fmla="val 88210"/>
              <a:gd name="adj3" fmla="val 16667"/>
            </a:avLst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EC770F4-E5B4-AF9E-1558-41D3D8D53DFF}"/>
              </a:ext>
            </a:extLst>
          </p:cNvPr>
          <p:cNvSpPr/>
          <p:nvPr/>
        </p:nvSpPr>
        <p:spPr>
          <a:xfrm>
            <a:off x="6858742" y="245256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B11BC82-1551-55DC-6C9F-384C634BE25D}"/>
              </a:ext>
            </a:extLst>
          </p:cNvPr>
          <p:cNvGrpSpPr/>
          <p:nvPr/>
        </p:nvGrpSpPr>
        <p:grpSpPr>
          <a:xfrm>
            <a:off x="7561580" y="648099"/>
            <a:ext cx="1710023" cy="2331868"/>
            <a:chOff x="7561580" y="648099"/>
            <a:chExt cx="1710023" cy="233186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FD07181-45F9-1D16-0A63-AB854BAB6AE6}"/>
                </a:ext>
              </a:extLst>
            </p:cNvPr>
            <p:cNvSpPr/>
            <p:nvPr/>
          </p:nvSpPr>
          <p:spPr>
            <a:xfrm>
              <a:off x="7561580" y="648099"/>
              <a:ext cx="1710023" cy="2331868"/>
            </a:xfrm>
            <a:prstGeom prst="roundRect">
              <a:avLst/>
            </a:prstGeom>
            <a:noFill/>
            <a:ln w="762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peech Bubble: Rectangle with Corners Rounded 42">
              <a:extLst>
                <a:ext uri="{FF2B5EF4-FFF2-40B4-BE49-F238E27FC236}">
                  <a16:creationId xmlns:a16="http://schemas.microsoft.com/office/drawing/2014/main" id="{32E9BF6C-2FC1-C08F-2073-F0760272B77A}"/>
                </a:ext>
              </a:extLst>
            </p:cNvPr>
            <p:cNvSpPr/>
            <p:nvPr/>
          </p:nvSpPr>
          <p:spPr>
            <a:xfrm>
              <a:off x="7681308" y="837904"/>
              <a:ext cx="1248857" cy="489636"/>
            </a:xfrm>
            <a:prstGeom prst="wedgeRoundRectCallout">
              <a:avLst>
                <a:gd name="adj1" fmla="val -43408"/>
                <a:gd name="adj2" fmla="val 88210"/>
                <a:gd name="adj3" fmla="val 16667"/>
              </a:avLst>
            </a:prstGeom>
            <a:solidFill>
              <a:srgbClr val="2F52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peech Bubble: Rectangle with Corners Rounded 43">
              <a:extLst>
                <a:ext uri="{FF2B5EF4-FFF2-40B4-BE49-F238E27FC236}">
                  <a16:creationId xmlns:a16="http://schemas.microsoft.com/office/drawing/2014/main" id="{D64D6F0C-3574-879C-6B13-106A47E2503A}"/>
                </a:ext>
              </a:extLst>
            </p:cNvPr>
            <p:cNvSpPr/>
            <p:nvPr/>
          </p:nvSpPr>
          <p:spPr>
            <a:xfrm>
              <a:off x="7891047" y="2154306"/>
              <a:ext cx="1248857" cy="489636"/>
            </a:xfrm>
            <a:prstGeom prst="wedgeRoundRectCallout">
              <a:avLst>
                <a:gd name="adj1" fmla="val 41404"/>
                <a:gd name="adj2" fmla="val 86654"/>
                <a:gd name="adj3" fmla="val 1666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7900136-1FFB-FF0E-7F95-EF96FACE46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2174" y="1538459"/>
              <a:ext cx="14417" cy="388407"/>
            </a:xfrm>
            <a:prstGeom prst="line">
              <a:avLst/>
            </a:prstGeom>
            <a:ln w="76200">
              <a:solidFill>
                <a:srgbClr val="2F528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F5361A48-D9CE-7179-0A2B-6B4A4775E9C0}"/>
              </a:ext>
            </a:extLst>
          </p:cNvPr>
          <p:cNvSpPr/>
          <p:nvPr/>
        </p:nvSpPr>
        <p:spPr>
          <a:xfrm>
            <a:off x="4989442" y="3416249"/>
            <a:ext cx="3117600" cy="31165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90A697-68AF-F18A-B836-28CD710DE09A}"/>
              </a:ext>
            </a:extLst>
          </p:cNvPr>
          <p:cNvSpPr/>
          <p:nvPr/>
        </p:nvSpPr>
        <p:spPr>
          <a:xfrm>
            <a:off x="5680440" y="3830942"/>
            <a:ext cx="1710023" cy="2331868"/>
          </a:xfrm>
          <a:prstGeom prst="roundRect">
            <a:avLst/>
          </a:prstGeom>
          <a:noFill/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6EFFF74-EBBA-AE0C-F899-212673BD9716}"/>
              </a:ext>
            </a:extLst>
          </p:cNvPr>
          <p:cNvSpPr/>
          <p:nvPr/>
        </p:nvSpPr>
        <p:spPr>
          <a:xfrm>
            <a:off x="5809328" y="4046748"/>
            <a:ext cx="334297" cy="124854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89AA66-5EAD-2CF0-519D-0F50E187F46B}"/>
              </a:ext>
            </a:extLst>
          </p:cNvPr>
          <p:cNvSpPr/>
          <p:nvPr/>
        </p:nvSpPr>
        <p:spPr>
          <a:xfrm>
            <a:off x="6197600" y="4234007"/>
            <a:ext cx="1065497" cy="2839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375793-4189-1517-582C-E6B5DF12E3CA}"/>
              </a:ext>
            </a:extLst>
          </p:cNvPr>
          <p:cNvSpPr/>
          <p:nvPr/>
        </p:nvSpPr>
        <p:spPr>
          <a:xfrm>
            <a:off x="6197599" y="4582893"/>
            <a:ext cx="1065497" cy="362981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0841E3C-5746-BE28-0BD8-C20FD167192A}"/>
              </a:ext>
            </a:extLst>
          </p:cNvPr>
          <p:cNvSpPr/>
          <p:nvPr/>
        </p:nvSpPr>
        <p:spPr>
          <a:xfrm>
            <a:off x="6197600" y="5019952"/>
            <a:ext cx="1065497" cy="1419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78E144C-A8F1-EBF3-0017-821D77D0C582}"/>
              </a:ext>
            </a:extLst>
          </p:cNvPr>
          <p:cNvSpPr/>
          <p:nvPr/>
        </p:nvSpPr>
        <p:spPr>
          <a:xfrm>
            <a:off x="6197599" y="5227990"/>
            <a:ext cx="1065497" cy="129309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45369D3-FF27-10D1-7687-6BD4971A8D11}"/>
              </a:ext>
            </a:extLst>
          </p:cNvPr>
          <p:cNvSpPr/>
          <p:nvPr/>
        </p:nvSpPr>
        <p:spPr>
          <a:xfrm>
            <a:off x="6197600" y="5423355"/>
            <a:ext cx="1065497" cy="5800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E45CE69-8FB1-66A5-2D38-6E8705795D68}"/>
              </a:ext>
            </a:extLst>
          </p:cNvPr>
          <p:cNvSpPr/>
          <p:nvPr/>
        </p:nvSpPr>
        <p:spPr>
          <a:xfrm>
            <a:off x="5809326" y="4240229"/>
            <a:ext cx="334300" cy="1248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92DDBAC-E759-D6C5-E9FC-3823C490CF79}"/>
              </a:ext>
            </a:extLst>
          </p:cNvPr>
          <p:cNvSpPr/>
          <p:nvPr/>
        </p:nvSpPr>
        <p:spPr>
          <a:xfrm>
            <a:off x="6197599" y="4046747"/>
            <a:ext cx="1065497" cy="120114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8C2360-ECB9-3181-488A-3716331C3864}"/>
              </a:ext>
            </a:extLst>
          </p:cNvPr>
          <p:cNvSpPr/>
          <p:nvPr/>
        </p:nvSpPr>
        <p:spPr>
          <a:xfrm>
            <a:off x="5809328" y="4574397"/>
            <a:ext cx="334297" cy="124854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9AEA4F-8B71-C621-78D2-B3DEF8B9802B}"/>
              </a:ext>
            </a:extLst>
          </p:cNvPr>
          <p:cNvSpPr/>
          <p:nvPr/>
        </p:nvSpPr>
        <p:spPr>
          <a:xfrm>
            <a:off x="5804153" y="5018361"/>
            <a:ext cx="334300" cy="1248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10B471-4BDD-C14C-5FA4-8832159B2DCD}"/>
              </a:ext>
            </a:extLst>
          </p:cNvPr>
          <p:cNvSpPr/>
          <p:nvPr/>
        </p:nvSpPr>
        <p:spPr>
          <a:xfrm>
            <a:off x="5801566" y="5234167"/>
            <a:ext cx="334297" cy="124854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3AEAEE-3200-4459-2960-43170D95D858}"/>
              </a:ext>
            </a:extLst>
          </p:cNvPr>
          <p:cNvSpPr/>
          <p:nvPr/>
        </p:nvSpPr>
        <p:spPr>
          <a:xfrm>
            <a:off x="5801566" y="5421156"/>
            <a:ext cx="334300" cy="1248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812FCD0-9E1C-FB01-51D5-B5984AF0728A}"/>
              </a:ext>
            </a:extLst>
          </p:cNvPr>
          <p:cNvSpPr/>
          <p:nvPr/>
        </p:nvSpPr>
        <p:spPr>
          <a:xfrm>
            <a:off x="1414758" y="3416249"/>
            <a:ext cx="3117600" cy="31165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F7640B54-8BAA-3471-FC82-B0AB313CB34A}"/>
              </a:ext>
            </a:extLst>
          </p:cNvPr>
          <p:cNvSpPr/>
          <p:nvPr/>
        </p:nvSpPr>
        <p:spPr>
          <a:xfrm>
            <a:off x="2176404" y="3830942"/>
            <a:ext cx="1641216" cy="2331868"/>
          </a:xfrm>
          <a:prstGeom prst="foldedCorner">
            <a:avLst>
              <a:gd name="adj" fmla="val 37804"/>
            </a:avLst>
          </a:prstGeom>
          <a:solidFill>
            <a:schemeClr val="bg1"/>
          </a:solidFill>
          <a:ln w="762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FC6C7E4-9450-0784-086E-36557EED901E}"/>
              </a:ext>
            </a:extLst>
          </p:cNvPr>
          <p:cNvGrpSpPr/>
          <p:nvPr/>
        </p:nvGrpSpPr>
        <p:grpSpPr>
          <a:xfrm>
            <a:off x="2364310" y="4046747"/>
            <a:ext cx="1254551" cy="1360444"/>
            <a:chOff x="2608405" y="4365083"/>
            <a:chExt cx="816770" cy="70117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032B1A-C915-C422-9C26-14DABA9D08B2}"/>
                </a:ext>
              </a:extLst>
            </p:cNvPr>
            <p:cNvSpPr/>
            <p:nvPr/>
          </p:nvSpPr>
          <p:spPr>
            <a:xfrm>
              <a:off x="2608405" y="4679156"/>
              <a:ext cx="161497" cy="3871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8E26B9-796A-C766-D3C5-F97C2718B122}"/>
                </a:ext>
              </a:extLst>
            </p:cNvPr>
            <p:cNvSpPr/>
            <p:nvPr/>
          </p:nvSpPr>
          <p:spPr>
            <a:xfrm>
              <a:off x="2828306" y="4517928"/>
              <a:ext cx="161497" cy="5483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285214E-9F9C-5FB9-3F7D-0D31B5003279}"/>
                </a:ext>
              </a:extLst>
            </p:cNvPr>
            <p:cNvSpPr/>
            <p:nvPr/>
          </p:nvSpPr>
          <p:spPr>
            <a:xfrm>
              <a:off x="3043777" y="4365083"/>
              <a:ext cx="161497" cy="70117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53E868E-E734-576E-997A-D3EE05143CB4}"/>
                </a:ext>
              </a:extLst>
            </p:cNvPr>
            <p:cNvSpPr/>
            <p:nvPr/>
          </p:nvSpPr>
          <p:spPr>
            <a:xfrm>
              <a:off x="3263678" y="4798218"/>
              <a:ext cx="161497" cy="268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83945E34-DA13-B497-1488-B393EE824E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89" b="92778" l="5398" r="90625">
                        <a14:foregroundMark x1="7102" y1="31944" x2="7102" y2="31944"/>
                        <a14:foregroundMark x1="40057" y1="6389" x2="40057" y2="6389"/>
                        <a14:foregroundMark x1="56534" y1="10556" x2="56534" y2="10556"/>
                        <a14:foregroundMark x1="91193" y1="51944" x2="91193" y2="51944"/>
                        <a14:foregroundMark x1="60511" y1="92778" x2="60511" y2="92778"/>
                        <a14:foregroundMark x1="5398" y1="43056" x2="5398" y2="430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9249" y="3417109"/>
            <a:ext cx="3039650" cy="310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0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robot in a circle&#10;&#10;Description automatically generated">
            <a:extLst>
              <a:ext uri="{FF2B5EF4-FFF2-40B4-BE49-F238E27FC236}">
                <a16:creationId xmlns:a16="http://schemas.microsoft.com/office/drawing/2014/main" id="{8F2994FE-2AA1-07BB-6040-5D40247DD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9" y="80177"/>
            <a:ext cx="1676400" cy="1600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E7C6A98-E9F1-D9D7-D8F4-9FE5189A68EA}"/>
              </a:ext>
            </a:extLst>
          </p:cNvPr>
          <p:cNvGrpSpPr/>
          <p:nvPr/>
        </p:nvGrpSpPr>
        <p:grpSpPr>
          <a:xfrm>
            <a:off x="423708" y="1864732"/>
            <a:ext cx="1612491" cy="1622322"/>
            <a:chOff x="423708" y="1864732"/>
            <a:chExt cx="1612491" cy="16223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E44913-B40D-3784-AA41-0AE449FD57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09" t="5522" r="68245" b="67571"/>
            <a:stretch/>
          </p:blipFill>
          <p:spPr>
            <a:xfrm>
              <a:off x="423708" y="1864732"/>
              <a:ext cx="1612491" cy="1622322"/>
            </a:xfrm>
            <a:prstGeom prst="flowChartConnector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AD7F512-10E8-E973-0224-99923D573F12}"/>
                </a:ext>
              </a:extLst>
            </p:cNvPr>
            <p:cNvSpPr/>
            <p:nvPr/>
          </p:nvSpPr>
          <p:spPr>
            <a:xfrm>
              <a:off x="430536" y="1938765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81B7F3-E3FC-76CC-60F0-1F6E06DB96E3}"/>
              </a:ext>
            </a:extLst>
          </p:cNvPr>
          <p:cNvGrpSpPr/>
          <p:nvPr/>
        </p:nvGrpSpPr>
        <p:grpSpPr>
          <a:xfrm>
            <a:off x="4225788" y="1908156"/>
            <a:ext cx="1550504" cy="1535473"/>
            <a:chOff x="5169684" y="488798"/>
            <a:chExt cx="1550504" cy="153547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B5B6C66-4487-BBF5-3362-AD9F07C394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344" t="65524" r="34539" b="1550"/>
            <a:stretch/>
          </p:blipFill>
          <p:spPr>
            <a:xfrm>
              <a:off x="5188877" y="515215"/>
              <a:ext cx="1414924" cy="1423550"/>
            </a:xfrm>
            <a:prstGeom prst="flowChartConnector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6176FB-284E-8888-F601-67A38C86B885}"/>
                </a:ext>
              </a:extLst>
            </p:cNvPr>
            <p:cNvSpPr/>
            <p:nvPr/>
          </p:nvSpPr>
          <p:spPr>
            <a:xfrm>
              <a:off x="5169684" y="488798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41CAE0-85D1-CA9C-DFF6-EE5E1C1FB6B7}"/>
              </a:ext>
            </a:extLst>
          </p:cNvPr>
          <p:cNvGrpSpPr/>
          <p:nvPr/>
        </p:nvGrpSpPr>
        <p:grpSpPr>
          <a:xfrm>
            <a:off x="430536" y="3767565"/>
            <a:ext cx="1550504" cy="1535473"/>
            <a:chOff x="430536" y="3767565"/>
            <a:chExt cx="1550504" cy="15354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A6CF639-3D9C-FD10-0439-1D7B7BA00F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928" t="6663" r="39826" b="66430"/>
            <a:stretch/>
          </p:blipFill>
          <p:spPr>
            <a:xfrm>
              <a:off x="522031" y="3833310"/>
              <a:ext cx="1414924" cy="1423550"/>
            </a:xfrm>
            <a:prstGeom prst="flowChartConnector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A44FD1-AD81-6570-3729-35F90BC6D538}"/>
                </a:ext>
              </a:extLst>
            </p:cNvPr>
            <p:cNvSpPr/>
            <p:nvPr/>
          </p:nvSpPr>
          <p:spPr>
            <a:xfrm>
              <a:off x="430536" y="3767565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CD6649-CC54-FE3D-6DE4-BBF6F37B67B9}"/>
              </a:ext>
            </a:extLst>
          </p:cNvPr>
          <p:cNvGrpSpPr/>
          <p:nvPr/>
        </p:nvGrpSpPr>
        <p:grpSpPr>
          <a:xfrm>
            <a:off x="2328162" y="3749945"/>
            <a:ext cx="1550504" cy="1535473"/>
            <a:chOff x="2328162" y="3749945"/>
            <a:chExt cx="1550504" cy="153547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B173C08-9DCC-DA6C-BD37-A174B98470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681" t="1377" r="4243" b="68815"/>
            <a:stretch/>
          </p:blipFill>
          <p:spPr>
            <a:xfrm>
              <a:off x="2419657" y="3776362"/>
              <a:ext cx="1414924" cy="1423550"/>
            </a:xfrm>
            <a:prstGeom prst="flowChartConnector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E15BCCB-08A2-9D9A-1A29-38489F4162C6}"/>
                </a:ext>
              </a:extLst>
            </p:cNvPr>
            <p:cNvSpPr/>
            <p:nvPr/>
          </p:nvSpPr>
          <p:spPr>
            <a:xfrm>
              <a:off x="2328162" y="3749945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2AD5D1-D4C3-AC1F-E1DA-CD3D804801C8}"/>
              </a:ext>
            </a:extLst>
          </p:cNvPr>
          <p:cNvGrpSpPr/>
          <p:nvPr/>
        </p:nvGrpSpPr>
        <p:grpSpPr>
          <a:xfrm>
            <a:off x="2236667" y="2128966"/>
            <a:ext cx="1550504" cy="1535473"/>
            <a:chOff x="2236667" y="2128966"/>
            <a:chExt cx="1550504" cy="153547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24BA476-0D3F-4175-EE4C-E6AD06B7D7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287" t="35218" r="3637" b="34973"/>
            <a:stretch/>
          </p:blipFill>
          <p:spPr>
            <a:xfrm>
              <a:off x="2328162" y="2155383"/>
              <a:ext cx="1414924" cy="1423550"/>
            </a:xfrm>
            <a:prstGeom prst="flowChartConnector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95B9839-1EC2-5490-2CD7-D7D46AE0F3EC}"/>
                </a:ext>
              </a:extLst>
            </p:cNvPr>
            <p:cNvSpPr/>
            <p:nvPr/>
          </p:nvSpPr>
          <p:spPr>
            <a:xfrm>
              <a:off x="2236667" y="2128966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2B472C-827C-2CAC-388C-B460D7A8B5D9}"/>
              </a:ext>
            </a:extLst>
          </p:cNvPr>
          <p:cNvGrpSpPr/>
          <p:nvPr/>
        </p:nvGrpSpPr>
        <p:grpSpPr>
          <a:xfrm>
            <a:off x="4134293" y="3959585"/>
            <a:ext cx="1550504" cy="1535473"/>
            <a:chOff x="4134293" y="3959585"/>
            <a:chExt cx="1550504" cy="153547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7E674D6-6267-E913-0D78-386DE38B1B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596" t="35846" r="32328" b="34345"/>
            <a:stretch/>
          </p:blipFill>
          <p:spPr>
            <a:xfrm>
              <a:off x="4225788" y="3986002"/>
              <a:ext cx="1414924" cy="1423550"/>
            </a:xfrm>
            <a:prstGeom prst="flowChartConnector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8416DCC-AE1E-FCC8-4166-D7591C8E43A6}"/>
                </a:ext>
              </a:extLst>
            </p:cNvPr>
            <p:cNvSpPr/>
            <p:nvPr/>
          </p:nvSpPr>
          <p:spPr>
            <a:xfrm>
              <a:off x="4134293" y="3959585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18E8E6-E30A-88B3-0EC0-7DAAADB50634}"/>
              </a:ext>
            </a:extLst>
          </p:cNvPr>
          <p:cNvGrpSpPr/>
          <p:nvPr/>
        </p:nvGrpSpPr>
        <p:grpSpPr>
          <a:xfrm>
            <a:off x="5896339" y="4035259"/>
            <a:ext cx="1550504" cy="1535473"/>
            <a:chOff x="5896339" y="4035259"/>
            <a:chExt cx="1550504" cy="153547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8C9B7BA-707A-2E28-979C-07B7AEFE4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04" t="38353" r="63623" b="28663"/>
            <a:stretch/>
          </p:blipFill>
          <p:spPr>
            <a:xfrm>
              <a:off x="5987834" y="4071508"/>
              <a:ext cx="1414924" cy="1423550"/>
            </a:xfrm>
            <a:prstGeom prst="flowChartConnector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815268-822A-887F-6338-9712D824341F}"/>
                </a:ext>
              </a:extLst>
            </p:cNvPr>
            <p:cNvSpPr/>
            <p:nvPr/>
          </p:nvSpPr>
          <p:spPr>
            <a:xfrm>
              <a:off x="5896339" y="4035259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20E741-16FC-E12B-941D-A3571D5B6ED7}"/>
              </a:ext>
            </a:extLst>
          </p:cNvPr>
          <p:cNvGrpSpPr/>
          <p:nvPr/>
        </p:nvGrpSpPr>
        <p:grpSpPr>
          <a:xfrm>
            <a:off x="7874363" y="4071508"/>
            <a:ext cx="1550504" cy="1535473"/>
            <a:chOff x="7874363" y="4071508"/>
            <a:chExt cx="1550504" cy="153547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FFFC77-2F04-7532-4153-91B246492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49" t="69861" r="68382" b="3823"/>
            <a:stretch/>
          </p:blipFill>
          <p:spPr>
            <a:xfrm>
              <a:off x="7965858" y="4107757"/>
              <a:ext cx="1414924" cy="1423550"/>
            </a:xfrm>
            <a:prstGeom prst="flowChartConnector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C7BDAC-C1C9-6EA6-95BF-496135342894}"/>
                </a:ext>
              </a:extLst>
            </p:cNvPr>
            <p:cNvSpPr/>
            <p:nvPr/>
          </p:nvSpPr>
          <p:spPr>
            <a:xfrm>
              <a:off x="7874363" y="4071508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924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57657116-E922-859A-2626-6C3638C6C310}"/>
              </a:ext>
            </a:extLst>
          </p:cNvPr>
          <p:cNvSpPr/>
          <p:nvPr/>
        </p:nvSpPr>
        <p:spPr>
          <a:xfrm>
            <a:off x="366274" y="312420"/>
            <a:ext cx="3117600" cy="3116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C0AEB6E9-B5EC-D0D3-7DFF-AF64127CD07B}"/>
              </a:ext>
            </a:extLst>
          </p:cNvPr>
          <p:cNvSpPr/>
          <p:nvPr/>
        </p:nvSpPr>
        <p:spPr>
          <a:xfrm>
            <a:off x="1061040" y="712850"/>
            <a:ext cx="1735500" cy="2164228"/>
          </a:xfrm>
          <a:prstGeom prst="wedgeRoundRectCallout">
            <a:avLst>
              <a:gd name="adj1" fmla="val -45284"/>
              <a:gd name="adj2" fmla="val 64796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5FF2A-15BD-AC7D-0952-9C55D6F25D06}"/>
              </a:ext>
            </a:extLst>
          </p:cNvPr>
          <p:cNvSpPr/>
          <p:nvPr/>
        </p:nvSpPr>
        <p:spPr>
          <a:xfrm>
            <a:off x="1254593" y="902655"/>
            <a:ext cx="1000931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276FD-5D00-55FB-CAC4-252E29B851B4}"/>
              </a:ext>
            </a:extLst>
          </p:cNvPr>
          <p:cNvSpPr/>
          <p:nvPr/>
        </p:nvSpPr>
        <p:spPr>
          <a:xfrm>
            <a:off x="1254593" y="1092460"/>
            <a:ext cx="1374307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B5D8CD-AD0B-5AF2-98E9-E4C8535239AD}"/>
              </a:ext>
            </a:extLst>
          </p:cNvPr>
          <p:cNvSpPr txBox="1"/>
          <p:nvPr/>
        </p:nvSpPr>
        <p:spPr>
          <a:xfrm>
            <a:off x="1163288" y="116299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&lt;           &gt;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AD2808-BF0A-E093-34FE-FB36AB94EC63}"/>
              </a:ext>
            </a:extLst>
          </p:cNvPr>
          <p:cNvSpPr/>
          <p:nvPr/>
        </p:nvSpPr>
        <p:spPr>
          <a:xfrm>
            <a:off x="1389804" y="1290955"/>
            <a:ext cx="544355" cy="1236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B7BD35-7C39-4B78-3006-613BD7C52E8A}"/>
              </a:ext>
            </a:extLst>
          </p:cNvPr>
          <p:cNvSpPr/>
          <p:nvPr/>
        </p:nvSpPr>
        <p:spPr>
          <a:xfrm>
            <a:off x="1254593" y="1482112"/>
            <a:ext cx="1000931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42DA010-05ED-EB53-2D51-BF725BE59F6C}"/>
              </a:ext>
            </a:extLst>
          </p:cNvPr>
          <p:cNvSpPr/>
          <p:nvPr/>
        </p:nvSpPr>
        <p:spPr>
          <a:xfrm>
            <a:off x="1254593" y="1671917"/>
            <a:ext cx="817095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2B0561-ADE8-A165-31D0-E09B2EDFD1FB}"/>
              </a:ext>
            </a:extLst>
          </p:cNvPr>
          <p:cNvSpPr/>
          <p:nvPr/>
        </p:nvSpPr>
        <p:spPr>
          <a:xfrm>
            <a:off x="1254593" y="1870710"/>
            <a:ext cx="1229051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A5A22E-4C22-68CC-569B-2D8FCA84E166}"/>
              </a:ext>
            </a:extLst>
          </p:cNvPr>
          <p:cNvSpPr txBox="1"/>
          <p:nvPr/>
        </p:nvSpPr>
        <p:spPr>
          <a:xfrm>
            <a:off x="1733187" y="195104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&lt;           &gt;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FA8C38-D96A-D48A-FE95-9802A32E38AE}"/>
              </a:ext>
            </a:extLst>
          </p:cNvPr>
          <p:cNvSpPr/>
          <p:nvPr/>
        </p:nvSpPr>
        <p:spPr>
          <a:xfrm>
            <a:off x="1959703" y="2079005"/>
            <a:ext cx="544355" cy="1236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3DA2C89-01C4-7B6A-DB83-869A0E53F1F6}"/>
              </a:ext>
            </a:extLst>
          </p:cNvPr>
          <p:cNvSpPr/>
          <p:nvPr/>
        </p:nvSpPr>
        <p:spPr>
          <a:xfrm>
            <a:off x="1259819" y="2072687"/>
            <a:ext cx="507532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6500864-A083-7AC8-E3AC-A8EC5DC73B93}"/>
              </a:ext>
            </a:extLst>
          </p:cNvPr>
          <p:cNvSpPr/>
          <p:nvPr/>
        </p:nvSpPr>
        <p:spPr>
          <a:xfrm>
            <a:off x="1254593" y="2295077"/>
            <a:ext cx="817095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49EE8E-4EFB-9B7A-98F7-75CF170AD3D1}"/>
              </a:ext>
            </a:extLst>
          </p:cNvPr>
          <p:cNvSpPr/>
          <p:nvPr/>
        </p:nvSpPr>
        <p:spPr>
          <a:xfrm>
            <a:off x="1254593" y="2493870"/>
            <a:ext cx="1229051" cy="1293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1CBC80-2224-3F3C-29D5-932D6DDC07FB}"/>
              </a:ext>
            </a:extLst>
          </p:cNvPr>
          <p:cNvGrpSpPr/>
          <p:nvPr/>
        </p:nvGrpSpPr>
        <p:grpSpPr>
          <a:xfrm>
            <a:off x="4007260" y="242936"/>
            <a:ext cx="3117600" cy="3116580"/>
            <a:chOff x="4162545" y="2172535"/>
            <a:chExt cx="2433600" cy="243205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C6D8951-889E-811A-2344-F169BE7D6AA2}"/>
                </a:ext>
              </a:extLst>
            </p:cNvPr>
            <p:cNvSpPr/>
            <p:nvPr/>
          </p:nvSpPr>
          <p:spPr>
            <a:xfrm>
              <a:off x="4162545" y="2172535"/>
              <a:ext cx="2433600" cy="243205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DFA27FCE-8AF4-0D38-C752-08690F026B40}"/>
                </a:ext>
              </a:extLst>
            </p:cNvPr>
            <p:cNvSpPr/>
            <p:nvPr/>
          </p:nvSpPr>
          <p:spPr>
            <a:xfrm>
              <a:off x="4832350" y="2887474"/>
              <a:ext cx="1047750" cy="1002172"/>
            </a:xfrm>
            <a:prstGeom prst="roundRect">
              <a:avLst>
                <a:gd name="adj" fmla="val 44931"/>
              </a:avLst>
            </a:prstGeom>
            <a:noFill/>
            <a:ln w="762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A7FB28D-4C50-8A9E-06FD-819FF3E80650}"/>
                </a:ext>
              </a:extLst>
            </p:cNvPr>
            <p:cNvSpPr/>
            <p:nvPr/>
          </p:nvSpPr>
          <p:spPr>
            <a:xfrm>
              <a:off x="4651292" y="2562476"/>
              <a:ext cx="1365855" cy="7817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FA3BF3E-2E3F-355C-3BD8-A937469D2497}"/>
                </a:ext>
              </a:extLst>
            </p:cNvPr>
            <p:cNvSpPr/>
            <p:nvPr/>
          </p:nvSpPr>
          <p:spPr>
            <a:xfrm>
              <a:off x="5023189" y="2530437"/>
              <a:ext cx="681973" cy="1157860"/>
            </a:xfrm>
            <a:prstGeom prst="roundRect">
              <a:avLst>
                <a:gd name="adj" fmla="val 4087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762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F72A08-7C0A-BC37-6108-2A240EECEE5A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flipH="1">
              <a:off x="5355181" y="3889646"/>
              <a:ext cx="1044" cy="288654"/>
            </a:xfrm>
            <a:prstGeom prst="line">
              <a:avLst/>
            </a:prstGeom>
            <a:noFill/>
            <a:ln w="762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E165621-7B07-755D-437C-94B9E9BDD507}"/>
                </a:ext>
              </a:extLst>
            </p:cNvPr>
            <p:cNvCxnSpPr/>
            <p:nvPr/>
          </p:nvCxnSpPr>
          <p:spPr>
            <a:xfrm>
              <a:off x="5105400" y="4178300"/>
              <a:ext cx="499563" cy="0"/>
            </a:xfrm>
            <a:prstGeom prst="line">
              <a:avLst/>
            </a:prstGeom>
            <a:noFill/>
            <a:ln w="762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87B4CA4-8D85-C9BB-CED8-A517868D4992}"/>
              </a:ext>
            </a:extLst>
          </p:cNvPr>
          <p:cNvGrpSpPr/>
          <p:nvPr/>
        </p:nvGrpSpPr>
        <p:grpSpPr>
          <a:xfrm>
            <a:off x="7648246" y="236164"/>
            <a:ext cx="3117600" cy="3117600"/>
            <a:chOff x="7628754" y="1949826"/>
            <a:chExt cx="2433600" cy="243205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C331BC8-9D64-1AEB-FE02-70FCB110A3E0}"/>
                </a:ext>
              </a:extLst>
            </p:cNvPr>
            <p:cNvSpPr/>
            <p:nvPr/>
          </p:nvSpPr>
          <p:spPr>
            <a:xfrm>
              <a:off x="7628754" y="1949826"/>
              <a:ext cx="2433600" cy="243205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apezoid 65">
              <a:extLst>
                <a:ext uri="{FF2B5EF4-FFF2-40B4-BE49-F238E27FC236}">
                  <a16:creationId xmlns:a16="http://schemas.microsoft.com/office/drawing/2014/main" id="{32A85D18-59F8-E09A-A216-F82B20287878}"/>
                </a:ext>
              </a:extLst>
            </p:cNvPr>
            <p:cNvSpPr/>
            <p:nvPr/>
          </p:nvSpPr>
          <p:spPr>
            <a:xfrm rot="16200000">
              <a:off x="7828219" y="2812946"/>
              <a:ext cx="1328858" cy="705811"/>
            </a:xfrm>
            <a:prstGeom prst="trapezoid">
              <a:avLst>
                <a:gd name="adj" fmla="val 7712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762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Bracket 68">
              <a:extLst>
                <a:ext uri="{FF2B5EF4-FFF2-40B4-BE49-F238E27FC236}">
                  <a16:creationId xmlns:a16="http://schemas.microsoft.com/office/drawing/2014/main" id="{095C6933-74AF-AF2E-C652-596789D7A8B2}"/>
                </a:ext>
              </a:extLst>
            </p:cNvPr>
            <p:cNvSpPr/>
            <p:nvPr/>
          </p:nvSpPr>
          <p:spPr>
            <a:xfrm>
              <a:off x="8972076" y="2804916"/>
              <a:ext cx="200317" cy="721870"/>
            </a:xfrm>
            <a:prstGeom prst="rightBracket">
              <a:avLst>
                <a:gd name="adj" fmla="val 180182"/>
              </a:avLst>
            </a:prstGeom>
            <a:noFill/>
            <a:ln w="762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0" name="Right Bracket 69">
              <a:extLst>
                <a:ext uri="{FF2B5EF4-FFF2-40B4-BE49-F238E27FC236}">
                  <a16:creationId xmlns:a16="http://schemas.microsoft.com/office/drawing/2014/main" id="{3DB45A34-A705-9F2A-2905-D2469BD82803}"/>
                </a:ext>
              </a:extLst>
            </p:cNvPr>
            <p:cNvSpPr/>
            <p:nvPr/>
          </p:nvSpPr>
          <p:spPr>
            <a:xfrm>
              <a:off x="9080500" y="2634539"/>
              <a:ext cx="254000" cy="1053757"/>
            </a:xfrm>
            <a:prstGeom prst="rightBracket">
              <a:avLst>
                <a:gd name="adj" fmla="val 206135"/>
              </a:avLst>
            </a:prstGeom>
            <a:noFill/>
            <a:ln w="762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71" name="Right Bracket 70">
              <a:extLst>
                <a:ext uri="{FF2B5EF4-FFF2-40B4-BE49-F238E27FC236}">
                  <a16:creationId xmlns:a16="http://schemas.microsoft.com/office/drawing/2014/main" id="{E2FC9398-8416-47A1-C212-AFE3E0C66D66}"/>
                </a:ext>
              </a:extLst>
            </p:cNvPr>
            <p:cNvSpPr/>
            <p:nvPr/>
          </p:nvSpPr>
          <p:spPr>
            <a:xfrm>
              <a:off x="9209153" y="2497822"/>
              <a:ext cx="287537" cy="1328859"/>
            </a:xfrm>
            <a:prstGeom prst="rightBracket">
              <a:avLst>
                <a:gd name="adj" fmla="val 230427"/>
              </a:avLst>
            </a:prstGeom>
            <a:noFill/>
            <a:ln w="762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FD07181-45F9-1D16-0A63-AB854BAB6AE6}"/>
                </a:ext>
              </a:extLst>
            </p:cNvPr>
            <p:cNvSpPr/>
            <p:nvPr/>
          </p:nvSpPr>
          <p:spPr>
            <a:xfrm>
              <a:off x="8102982" y="2887473"/>
              <a:ext cx="245527" cy="54152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4783C61A-2319-FBFF-7075-7EA4DF6E0914}"/>
              </a:ext>
            </a:extLst>
          </p:cNvPr>
          <p:cNvSpPr/>
          <p:nvPr/>
        </p:nvSpPr>
        <p:spPr>
          <a:xfrm>
            <a:off x="400903" y="3579677"/>
            <a:ext cx="3117600" cy="311658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BBBB2-0196-3CC5-0AC1-0340F58589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986" y="3891848"/>
            <a:ext cx="2402175" cy="24021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E6FFA54-236B-D081-2A89-121EC744B63C}"/>
              </a:ext>
            </a:extLst>
          </p:cNvPr>
          <p:cNvSpPr/>
          <p:nvPr/>
        </p:nvSpPr>
        <p:spPr>
          <a:xfrm>
            <a:off x="3949451" y="3490267"/>
            <a:ext cx="3117600" cy="311658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20EAA8-CA98-F72B-FADC-16D60665FD46}"/>
              </a:ext>
            </a:extLst>
          </p:cNvPr>
          <p:cNvSpPr/>
          <p:nvPr/>
        </p:nvSpPr>
        <p:spPr>
          <a:xfrm>
            <a:off x="5215119" y="3729415"/>
            <a:ext cx="590400" cy="5885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9E3442-7027-C2E4-FB39-22187B802445}"/>
              </a:ext>
            </a:extLst>
          </p:cNvPr>
          <p:cNvSpPr/>
          <p:nvPr/>
        </p:nvSpPr>
        <p:spPr>
          <a:xfrm rot="533687">
            <a:off x="4427719" y="5404604"/>
            <a:ext cx="590400" cy="5885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D5D78F-C688-069C-3644-3CB6E6F87697}"/>
              </a:ext>
            </a:extLst>
          </p:cNvPr>
          <p:cNvSpPr/>
          <p:nvPr/>
        </p:nvSpPr>
        <p:spPr>
          <a:xfrm>
            <a:off x="5213051" y="4754264"/>
            <a:ext cx="590400" cy="5885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A562D9-2973-A6C7-11F7-CAADDF1AE9AB}"/>
              </a:ext>
            </a:extLst>
          </p:cNvPr>
          <p:cNvSpPr/>
          <p:nvPr/>
        </p:nvSpPr>
        <p:spPr>
          <a:xfrm rot="21073275">
            <a:off x="6043001" y="5404603"/>
            <a:ext cx="590400" cy="5885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A6A4F0-370E-DF5C-2477-BD53F7640123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5508251" y="4318000"/>
            <a:ext cx="2068" cy="436264"/>
          </a:xfrm>
          <a:prstGeom prst="line">
            <a:avLst/>
          </a:prstGeom>
          <a:ln w="762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107342-CF5F-B4AB-E359-D072FDBF82C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716645" y="5273852"/>
            <a:ext cx="383504" cy="251242"/>
          </a:xfrm>
          <a:prstGeom prst="line">
            <a:avLst/>
          </a:prstGeom>
          <a:ln w="762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CA8542-B88F-0F7C-BD02-5B4789D00302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4961323" y="5256653"/>
            <a:ext cx="338190" cy="268925"/>
          </a:xfrm>
          <a:prstGeom prst="line">
            <a:avLst/>
          </a:prstGeom>
          <a:ln w="762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AF5E94D-EBF2-DA83-014A-156F5B68B7A8}"/>
              </a:ext>
            </a:extLst>
          </p:cNvPr>
          <p:cNvSpPr/>
          <p:nvPr/>
        </p:nvSpPr>
        <p:spPr>
          <a:xfrm>
            <a:off x="7648246" y="3476365"/>
            <a:ext cx="3117600" cy="311658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510004F-00DE-BC81-FA5B-67E25FA71D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73063" y="3826058"/>
            <a:ext cx="2467965" cy="246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7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8056BFE6-E640-446F-4010-C97B7009CB23}"/>
              </a:ext>
            </a:extLst>
          </p:cNvPr>
          <p:cNvSpPr/>
          <p:nvPr/>
        </p:nvSpPr>
        <p:spPr>
          <a:xfrm>
            <a:off x="366274" y="312420"/>
            <a:ext cx="3117600" cy="3116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1E02F83C-3038-FB1F-5C9B-504E8F75D724}"/>
              </a:ext>
            </a:extLst>
          </p:cNvPr>
          <p:cNvSpPr/>
          <p:nvPr/>
        </p:nvSpPr>
        <p:spPr>
          <a:xfrm>
            <a:off x="652404" y="1358900"/>
            <a:ext cx="922396" cy="1131644"/>
          </a:xfrm>
          <a:prstGeom prst="foldedCorner">
            <a:avLst>
              <a:gd name="adj" fmla="val 37804"/>
            </a:avLst>
          </a:prstGeom>
          <a:solidFill>
            <a:schemeClr val="bg1"/>
          </a:solidFill>
          <a:ln w="762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F0A16C9-3FC9-FFF2-0561-ABFE95D6C404}"/>
              </a:ext>
            </a:extLst>
          </p:cNvPr>
          <p:cNvSpPr/>
          <p:nvPr/>
        </p:nvSpPr>
        <p:spPr>
          <a:xfrm>
            <a:off x="1664080" y="1555750"/>
            <a:ext cx="393700" cy="737944"/>
          </a:xfrm>
          <a:prstGeom prst="rightArrow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F695C4F7-B748-4E0E-9DD4-6820AF56EB6F}"/>
              </a:ext>
            </a:extLst>
          </p:cNvPr>
          <p:cNvSpPr/>
          <p:nvPr/>
        </p:nvSpPr>
        <p:spPr>
          <a:xfrm>
            <a:off x="192373" y="5211646"/>
            <a:ext cx="922396" cy="1131644"/>
          </a:xfrm>
          <a:prstGeom prst="foldedCorner">
            <a:avLst>
              <a:gd name="adj" fmla="val 37804"/>
            </a:avLst>
          </a:prstGeom>
          <a:solidFill>
            <a:schemeClr val="bg1"/>
          </a:solidFill>
          <a:ln w="762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934E736-D2D2-264E-AB30-6DF6646CC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7" y="1177450"/>
            <a:ext cx="1130853" cy="138651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17B95EA-C8B5-904B-1712-17BF171764FA}"/>
              </a:ext>
            </a:extLst>
          </p:cNvPr>
          <p:cNvGrpSpPr/>
          <p:nvPr/>
        </p:nvGrpSpPr>
        <p:grpSpPr>
          <a:xfrm>
            <a:off x="2166740" y="1358900"/>
            <a:ext cx="922396" cy="1131644"/>
            <a:chOff x="5017260" y="2490544"/>
            <a:chExt cx="922396" cy="1131644"/>
          </a:xfrm>
        </p:grpSpPr>
        <p:sp>
          <p:nvSpPr>
            <p:cNvPr id="24" name="Rectangle: Folded Corner 23">
              <a:extLst>
                <a:ext uri="{FF2B5EF4-FFF2-40B4-BE49-F238E27FC236}">
                  <a16:creationId xmlns:a16="http://schemas.microsoft.com/office/drawing/2014/main" id="{5DB7DA75-DFB1-F286-C9AF-39E4F98861CB}"/>
                </a:ext>
              </a:extLst>
            </p:cNvPr>
            <p:cNvSpPr/>
            <p:nvPr/>
          </p:nvSpPr>
          <p:spPr>
            <a:xfrm>
              <a:off x="5017260" y="2490544"/>
              <a:ext cx="922396" cy="1131644"/>
            </a:xfrm>
            <a:prstGeom prst="foldedCorner">
              <a:avLst>
                <a:gd name="adj" fmla="val 37804"/>
              </a:avLst>
            </a:prstGeom>
            <a:solidFill>
              <a:schemeClr val="bg1"/>
            </a:solidFill>
            <a:ln w="7620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7680154-BE5F-BBE8-A720-A6DDD751D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1674" y="2597735"/>
              <a:ext cx="713568" cy="958391"/>
            </a:xfrm>
            <a:prstGeom prst="foldedCorner">
              <a:avLst>
                <a:gd name="adj" fmla="val 27346"/>
              </a:avLst>
            </a:prstGeom>
          </p:spPr>
        </p:pic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373595C-3100-DFF1-2143-F3C22A8889F7}"/>
                </a:ext>
              </a:extLst>
            </p:cNvPr>
            <p:cNvSpPr/>
            <p:nvPr/>
          </p:nvSpPr>
          <p:spPr>
            <a:xfrm>
              <a:off x="5586413" y="3276600"/>
              <a:ext cx="323850" cy="342900"/>
            </a:xfrm>
            <a:custGeom>
              <a:avLst/>
              <a:gdLst>
                <a:gd name="connsiteX0" fmla="*/ 0 w 323850"/>
                <a:gd name="connsiteY0" fmla="*/ 342900 h 342900"/>
                <a:gd name="connsiteX1" fmla="*/ 57150 w 323850"/>
                <a:gd name="connsiteY1" fmla="*/ 66675 h 342900"/>
                <a:gd name="connsiteX2" fmla="*/ 323850 w 323850"/>
                <a:gd name="connsiteY2" fmla="*/ 0 h 342900"/>
                <a:gd name="connsiteX3" fmla="*/ 0 w 323850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342900">
                  <a:moveTo>
                    <a:pt x="0" y="342900"/>
                  </a:moveTo>
                  <a:lnTo>
                    <a:pt x="57150" y="66675"/>
                  </a:lnTo>
                  <a:lnTo>
                    <a:pt x="32385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Folded Corner 24">
              <a:extLst>
                <a:ext uri="{FF2B5EF4-FFF2-40B4-BE49-F238E27FC236}">
                  <a16:creationId xmlns:a16="http://schemas.microsoft.com/office/drawing/2014/main" id="{5C48999C-99EB-768E-4628-1D99DB804354}"/>
                </a:ext>
              </a:extLst>
            </p:cNvPr>
            <p:cNvSpPr/>
            <p:nvPr/>
          </p:nvSpPr>
          <p:spPr>
            <a:xfrm>
              <a:off x="5017260" y="2490544"/>
              <a:ext cx="922396" cy="1131644"/>
            </a:xfrm>
            <a:prstGeom prst="foldedCorner">
              <a:avLst>
                <a:gd name="adj" fmla="val 37804"/>
              </a:avLst>
            </a:prstGeom>
            <a:noFill/>
            <a:ln w="7620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BD5FF2D-F25A-313D-C3F9-03C6DFBB3E28}"/>
              </a:ext>
            </a:extLst>
          </p:cNvPr>
          <p:cNvSpPr/>
          <p:nvPr/>
        </p:nvSpPr>
        <p:spPr>
          <a:xfrm>
            <a:off x="1414758" y="3416249"/>
            <a:ext cx="3117600" cy="31165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BE0B80F5-0ED6-649E-E35B-8A142DCDEB1F}"/>
              </a:ext>
            </a:extLst>
          </p:cNvPr>
          <p:cNvSpPr/>
          <p:nvPr/>
        </p:nvSpPr>
        <p:spPr>
          <a:xfrm>
            <a:off x="2176404" y="3830942"/>
            <a:ext cx="1641216" cy="2331868"/>
          </a:xfrm>
          <a:prstGeom prst="foldedCorner">
            <a:avLst>
              <a:gd name="adj" fmla="val 37804"/>
            </a:avLst>
          </a:prstGeom>
          <a:solidFill>
            <a:schemeClr val="bg1"/>
          </a:solidFill>
          <a:ln w="762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079BE09-3286-73C6-3B5F-B3289039AED3}"/>
              </a:ext>
            </a:extLst>
          </p:cNvPr>
          <p:cNvSpPr/>
          <p:nvPr/>
        </p:nvSpPr>
        <p:spPr>
          <a:xfrm>
            <a:off x="4738267" y="3328843"/>
            <a:ext cx="3117600" cy="31165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D6205635-E577-F2AD-74E9-A2ECD18AFBA9}"/>
              </a:ext>
            </a:extLst>
          </p:cNvPr>
          <p:cNvSpPr/>
          <p:nvPr/>
        </p:nvSpPr>
        <p:spPr>
          <a:xfrm>
            <a:off x="5499913" y="3743536"/>
            <a:ext cx="1641216" cy="2331868"/>
          </a:xfrm>
          <a:prstGeom prst="foldedCorner">
            <a:avLst>
              <a:gd name="adj" fmla="val 37804"/>
            </a:avLst>
          </a:prstGeom>
          <a:solidFill>
            <a:schemeClr val="bg1"/>
          </a:solidFill>
          <a:ln w="76200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DB0B63-9EC1-4EA3-B3EF-4AE58D9859BD}"/>
              </a:ext>
            </a:extLst>
          </p:cNvPr>
          <p:cNvSpPr txBox="1"/>
          <p:nvPr/>
        </p:nvSpPr>
        <p:spPr>
          <a:xfrm>
            <a:off x="9213" y="4503760"/>
            <a:ext cx="1430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2F528F"/>
                </a:solidFill>
                <a:latin typeface="Franklin Gothic Heavy" panose="020B0903020102020204" pitchFamily="34" charset="0"/>
              </a:rPr>
              <a:t>Topic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320E83D4-5B70-4683-8726-77CCA8283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972" y="3943764"/>
            <a:ext cx="2131500" cy="20743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71C7305-0728-6B32-146A-1464FFAB1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865" y="3943764"/>
            <a:ext cx="2046420" cy="2074299"/>
          </a:xfrm>
          <a:prstGeom prst="rect">
            <a:avLst/>
          </a:prstGeom>
        </p:spPr>
      </p:pic>
      <p:sp>
        <p:nvSpPr>
          <p:cNvPr id="68" name="Oval 67">
            <a:extLst>
              <a:ext uri="{FF2B5EF4-FFF2-40B4-BE49-F238E27FC236}">
                <a16:creationId xmlns:a16="http://schemas.microsoft.com/office/drawing/2014/main" id="{7F172EDF-A377-D806-0CB2-0C680DF93E2E}"/>
              </a:ext>
            </a:extLst>
          </p:cNvPr>
          <p:cNvSpPr/>
          <p:nvPr/>
        </p:nvSpPr>
        <p:spPr>
          <a:xfrm>
            <a:off x="3643369" y="199555"/>
            <a:ext cx="3117600" cy="3116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65CE554E-ED71-B688-4DC9-1A9D653FA241}"/>
              </a:ext>
            </a:extLst>
          </p:cNvPr>
          <p:cNvSpPr/>
          <p:nvPr/>
        </p:nvSpPr>
        <p:spPr>
          <a:xfrm>
            <a:off x="4941175" y="1442885"/>
            <a:ext cx="393700" cy="737944"/>
          </a:xfrm>
          <a:prstGeom prst="rightArrow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999C20B-50AB-5EE3-7EA7-D8BF9047540A}"/>
              </a:ext>
            </a:extLst>
          </p:cNvPr>
          <p:cNvGrpSpPr/>
          <p:nvPr/>
        </p:nvGrpSpPr>
        <p:grpSpPr>
          <a:xfrm>
            <a:off x="3919893" y="1309869"/>
            <a:ext cx="922396" cy="1131644"/>
            <a:chOff x="5017260" y="2490544"/>
            <a:chExt cx="922396" cy="1131644"/>
          </a:xfrm>
        </p:grpSpPr>
        <p:sp>
          <p:nvSpPr>
            <p:cNvPr id="83" name="Rectangle: Folded Corner 82">
              <a:extLst>
                <a:ext uri="{FF2B5EF4-FFF2-40B4-BE49-F238E27FC236}">
                  <a16:creationId xmlns:a16="http://schemas.microsoft.com/office/drawing/2014/main" id="{C74603CC-E6B7-BBF1-BF4A-327079CAC641}"/>
                </a:ext>
              </a:extLst>
            </p:cNvPr>
            <p:cNvSpPr/>
            <p:nvPr/>
          </p:nvSpPr>
          <p:spPr>
            <a:xfrm>
              <a:off x="5017260" y="2490544"/>
              <a:ext cx="922396" cy="1131644"/>
            </a:xfrm>
            <a:prstGeom prst="foldedCorner">
              <a:avLst>
                <a:gd name="adj" fmla="val 37804"/>
              </a:avLst>
            </a:prstGeom>
            <a:solidFill>
              <a:schemeClr val="bg1"/>
            </a:solidFill>
            <a:ln w="7620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B2DB991-037F-8232-879F-CE205761C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1674" y="2597735"/>
              <a:ext cx="713568" cy="958391"/>
            </a:xfrm>
            <a:prstGeom prst="foldedCorner">
              <a:avLst>
                <a:gd name="adj" fmla="val 27346"/>
              </a:avLst>
            </a:prstGeom>
          </p:spPr>
        </p:pic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EB31699-B48B-E7CF-5017-A2534C96657B}"/>
                </a:ext>
              </a:extLst>
            </p:cNvPr>
            <p:cNvSpPr/>
            <p:nvPr/>
          </p:nvSpPr>
          <p:spPr>
            <a:xfrm>
              <a:off x="5586413" y="3276600"/>
              <a:ext cx="323850" cy="342900"/>
            </a:xfrm>
            <a:custGeom>
              <a:avLst/>
              <a:gdLst>
                <a:gd name="connsiteX0" fmla="*/ 0 w 323850"/>
                <a:gd name="connsiteY0" fmla="*/ 342900 h 342900"/>
                <a:gd name="connsiteX1" fmla="*/ 57150 w 323850"/>
                <a:gd name="connsiteY1" fmla="*/ 66675 h 342900"/>
                <a:gd name="connsiteX2" fmla="*/ 323850 w 323850"/>
                <a:gd name="connsiteY2" fmla="*/ 0 h 342900"/>
                <a:gd name="connsiteX3" fmla="*/ 0 w 323850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342900">
                  <a:moveTo>
                    <a:pt x="0" y="342900"/>
                  </a:moveTo>
                  <a:lnTo>
                    <a:pt x="57150" y="66675"/>
                  </a:lnTo>
                  <a:lnTo>
                    <a:pt x="32385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Folded Corner 85">
              <a:extLst>
                <a:ext uri="{FF2B5EF4-FFF2-40B4-BE49-F238E27FC236}">
                  <a16:creationId xmlns:a16="http://schemas.microsoft.com/office/drawing/2014/main" id="{DDB46C12-DAD2-0F01-F1EC-6A2CBD064087}"/>
                </a:ext>
              </a:extLst>
            </p:cNvPr>
            <p:cNvSpPr/>
            <p:nvPr/>
          </p:nvSpPr>
          <p:spPr>
            <a:xfrm>
              <a:off x="5017260" y="2490544"/>
              <a:ext cx="922396" cy="1131644"/>
            </a:xfrm>
            <a:prstGeom prst="foldedCorner">
              <a:avLst>
                <a:gd name="adj" fmla="val 37804"/>
              </a:avLst>
            </a:prstGeom>
            <a:noFill/>
            <a:ln w="7620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F67D768-5FAE-01E8-F867-22ED93A2199D}"/>
              </a:ext>
            </a:extLst>
          </p:cNvPr>
          <p:cNvGrpSpPr/>
          <p:nvPr/>
        </p:nvGrpSpPr>
        <p:grpSpPr>
          <a:xfrm>
            <a:off x="5334875" y="1132008"/>
            <a:ext cx="1130853" cy="1386519"/>
            <a:chOff x="3810322" y="1064585"/>
            <a:chExt cx="1130853" cy="1386519"/>
          </a:xfrm>
        </p:grpSpPr>
        <p:sp>
          <p:nvSpPr>
            <p:cNvPr id="88" name="Rectangle: Folded Corner 87">
              <a:extLst>
                <a:ext uri="{FF2B5EF4-FFF2-40B4-BE49-F238E27FC236}">
                  <a16:creationId xmlns:a16="http://schemas.microsoft.com/office/drawing/2014/main" id="{6153A1EA-4C49-8E02-70CC-724CA8C3D497}"/>
                </a:ext>
              </a:extLst>
            </p:cNvPr>
            <p:cNvSpPr/>
            <p:nvPr/>
          </p:nvSpPr>
          <p:spPr>
            <a:xfrm>
              <a:off x="3929499" y="1246035"/>
              <a:ext cx="922396" cy="1131644"/>
            </a:xfrm>
            <a:prstGeom prst="foldedCorner">
              <a:avLst>
                <a:gd name="adj" fmla="val 37804"/>
              </a:avLst>
            </a:prstGeom>
            <a:solidFill>
              <a:schemeClr val="bg1"/>
            </a:solidFill>
            <a:ln w="7620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55717BD-3141-727D-3708-D7C4E30FB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322" y="1064585"/>
              <a:ext cx="1130853" cy="1386519"/>
            </a:xfrm>
            <a:prstGeom prst="rect">
              <a:avLst/>
            </a:prstGeom>
          </p:spPr>
        </p:pic>
      </p:grpSp>
      <p:sp>
        <p:nvSpPr>
          <p:cNvPr id="90" name="Oval 89">
            <a:extLst>
              <a:ext uri="{FF2B5EF4-FFF2-40B4-BE49-F238E27FC236}">
                <a16:creationId xmlns:a16="http://schemas.microsoft.com/office/drawing/2014/main" id="{6070AC24-A410-3374-542C-5746864A740A}"/>
              </a:ext>
            </a:extLst>
          </p:cNvPr>
          <p:cNvSpPr/>
          <p:nvPr/>
        </p:nvSpPr>
        <p:spPr>
          <a:xfrm>
            <a:off x="8164224" y="3295381"/>
            <a:ext cx="3117600" cy="31165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AF9C869-7523-52B9-6194-82B398E98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822" y="3910302"/>
            <a:ext cx="2046420" cy="2074299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79A068B1-4A80-DDD9-6F27-75D929BFC7F9}"/>
              </a:ext>
            </a:extLst>
          </p:cNvPr>
          <p:cNvGrpSpPr/>
          <p:nvPr/>
        </p:nvGrpSpPr>
        <p:grpSpPr>
          <a:xfrm>
            <a:off x="8933424" y="3716639"/>
            <a:ext cx="1641216" cy="2389825"/>
            <a:chOff x="5017260" y="2490544"/>
            <a:chExt cx="922396" cy="1159771"/>
          </a:xfrm>
        </p:grpSpPr>
        <p:sp>
          <p:nvSpPr>
            <p:cNvPr id="94" name="Rectangle: Folded Corner 93">
              <a:extLst>
                <a:ext uri="{FF2B5EF4-FFF2-40B4-BE49-F238E27FC236}">
                  <a16:creationId xmlns:a16="http://schemas.microsoft.com/office/drawing/2014/main" id="{F17A6745-6B17-792E-FB8A-90ECA55FA7F7}"/>
                </a:ext>
              </a:extLst>
            </p:cNvPr>
            <p:cNvSpPr/>
            <p:nvPr/>
          </p:nvSpPr>
          <p:spPr>
            <a:xfrm>
              <a:off x="5017260" y="2490544"/>
              <a:ext cx="922396" cy="1131644"/>
            </a:xfrm>
            <a:prstGeom prst="foldedCorner">
              <a:avLst>
                <a:gd name="adj" fmla="val 37804"/>
              </a:avLst>
            </a:prstGeom>
            <a:solidFill>
              <a:schemeClr val="bg1"/>
            </a:solidFill>
            <a:ln w="7620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53757008-8F1B-764D-43A5-D810BD952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1674" y="2597735"/>
              <a:ext cx="713568" cy="958391"/>
            </a:xfrm>
            <a:prstGeom prst="foldedCorner">
              <a:avLst>
                <a:gd name="adj" fmla="val 27346"/>
              </a:avLst>
            </a:prstGeom>
          </p:spPr>
        </p:pic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4882682-0787-8373-F0D7-81FA6D7E3443}"/>
                </a:ext>
              </a:extLst>
            </p:cNvPr>
            <p:cNvSpPr/>
            <p:nvPr/>
          </p:nvSpPr>
          <p:spPr>
            <a:xfrm>
              <a:off x="5586413" y="3307415"/>
              <a:ext cx="323850" cy="342900"/>
            </a:xfrm>
            <a:custGeom>
              <a:avLst/>
              <a:gdLst>
                <a:gd name="connsiteX0" fmla="*/ 0 w 323850"/>
                <a:gd name="connsiteY0" fmla="*/ 342900 h 342900"/>
                <a:gd name="connsiteX1" fmla="*/ 57150 w 323850"/>
                <a:gd name="connsiteY1" fmla="*/ 66675 h 342900"/>
                <a:gd name="connsiteX2" fmla="*/ 323850 w 323850"/>
                <a:gd name="connsiteY2" fmla="*/ 0 h 342900"/>
                <a:gd name="connsiteX3" fmla="*/ 0 w 323850"/>
                <a:gd name="connsiteY3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" h="342900">
                  <a:moveTo>
                    <a:pt x="0" y="342900"/>
                  </a:moveTo>
                  <a:lnTo>
                    <a:pt x="57150" y="66675"/>
                  </a:lnTo>
                  <a:lnTo>
                    <a:pt x="32385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: Folded Corner 96">
              <a:extLst>
                <a:ext uri="{FF2B5EF4-FFF2-40B4-BE49-F238E27FC236}">
                  <a16:creationId xmlns:a16="http://schemas.microsoft.com/office/drawing/2014/main" id="{FFDEC144-815D-6006-D152-5FFBC313FBBE}"/>
                </a:ext>
              </a:extLst>
            </p:cNvPr>
            <p:cNvSpPr/>
            <p:nvPr/>
          </p:nvSpPr>
          <p:spPr>
            <a:xfrm>
              <a:off x="5017260" y="2490544"/>
              <a:ext cx="922396" cy="1131644"/>
            </a:xfrm>
            <a:prstGeom prst="foldedCorner">
              <a:avLst>
                <a:gd name="adj" fmla="val 37804"/>
              </a:avLst>
            </a:prstGeom>
            <a:noFill/>
            <a:ln w="7620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E4DC5EFA-9D49-961F-FF4B-C8757E95EC2B}"/>
              </a:ext>
            </a:extLst>
          </p:cNvPr>
          <p:cNvSpPr/>
          <p:nvPr/>
        </p:nvSpPr>
        <p:spPr>
          <a:xfrm>
            <a:off x="6895064" y="159260"/>
            <a:ext cx="3117600" cy="3116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75316826-E62C-6CB5-0B18-461D19119D2C}"/>
              </a:ext>
            </a:extLst>
          </p:cNvPr>
          <p:cNvSpPr/>
          <p:nvPr/>
        </p:nvSpPr>
        <p:spPr>
          <a:xfrm>
            <a:off x="8164224" y="1402006"/>
            <a:ext cx="393700" cy="737944"/>
          </a:xfrm>
          <a:prstGeom prst="rightArrow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8A3C19D9-843B-CFD8-E0ED-8A490A0CC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1106" y="753824"/>
            <a:ext cx="1103250" cy="1480972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69A43100-B45A-675C-C9B2-F7EAD59626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6825" y="2298700"/>
            <a:ext cx="1071160" cy="338795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CD851CD-2573-B4FE-8544-E21E5C73779B}"/>
              </a:ext>
            </a:extLst>
          </p:cNvPr>
          <p:cNvGrpSpPr/>
          <p:nvPr/>
        </p:nvGrpSpPr>
        <p:grpSpPr>
          <a:xfrm>
            <a:off x="7037180" y="1081578"/>
            <a:ext cx="1130853" cy="1386519"/>
            <a:chOff x="3810322" y="1064585"/>
            <a:chExt cx="1130853" cy="1386519"/>
          </a:xfrm>
        </p:grpSpPr>
        <p:sp>
          <p:nvSpPr>
            <p:cNvPr id="130" name="Rectangle: Folded Corner 129">
              <a:extLst>
                <a:ext uri="{FF2B5EF4-FFF2-40B4-BE49-F238E27FC236}">
                  <a16:creationId xmlns:a16="http://schemas.microsoft.com/office/drawing/2014/main" id="{EF4636CA-1FE4-7C0B-EDCB-5362544A9E8B}"/>
                </a:ext>
              </a:extLst>
            </p:cNvPr>
            <p:cNvSpPr/>
            <p:nvPr/>
          </p:nvSpPr>
          <p:spPr>
            <a:xfrm>
              <a:off x="3929499" y="1246035"/>
              <a:ext cx="922396" cy="1131644"/>
            </a:xfrm>
            <a:prstGeom prst="foldedCorner">
              <a:avLst>
                <a:gd name="adj" fmla="val 37804"/>
              </a:avLst>
            </a:prstGeom>
            <a:solidFill>
              <a:schemeClr val="bg1"/>
            </a:solidFill>
            <a:ln w="7620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43EB16B-2188-5EAD-7CED-A85A278E2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322" y="1064585"/>
              <a:ext cx="1130853" cy="1386519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9FD1616-D2B4-911B-CBD2-638F4D0CE5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057" y="2733996"/>
            <a:ext cx="1255885" cy="13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0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8056BFE6-E640-446F-4010-C97B7009CB23}"/>
              </a:ext>
            </a:extLst>
          </p:cNvPr>
          <p:cNvSpPr/>
          <p:nvPr/>
        </p:nvSpPr>
        <p:spPr>
          <a:xfrm>
            <a:off x="315474" y="312420"/>
            <a:ext cx="3117600" cy="3116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F0A16C9-3FC9-FFF2-0561-ABFE95D6C404}"/>
              </a:ext>
            </a:extLst>
          </p:cNvPr>
          <p:cNvSpPr/>
          <p:nvPr/>
        </p:nvSpPr>
        <p:spPr>
          <a:xfrm>
            <a:off x="1664080" y="1555750"/>
            <a:ext cx="393700" cy="737944"/>
          </a:xfrm>
          <a:prstGeom prst="rightArrow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30ADE5-29ED-128D-C980-EB56FF6887FC}"/>
              </a:ext>
            </a:extLst>
          </p:cNvPr>
          <p:cNvGrpSpPr/>
          <p:nvPr/>
        </p:nvGrpSpPr>
        <p:grpSpPr>
          <a:xfrm>
            <a:off x="533227" y="1177450"/>
            <a:ext cx="1130853" cy="1386519"/>
            <a:chOff x="545927" y="1177450"/>
            <a:chExt cx="1130853" cy="1386519"/>
          </a:xfrm>
        </p:grpSpPr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1E02F83C-3038-FB1F-5C9B-504E8F75D724}"/>
                </a:ext>
              </a:extLst>
            </p:cNvPr>
            <p:cNvSpPr/>
            <p:nvPr/>
          </p:nvSpPr>
          <p:spPr>
            <a:xfrm>
              <a:off x="652404" y="1358900"/>
              <a:ext cx="922396" cy="1131644"/>
            </a:xfrm>
            <a:prstGeom prst="foldedCorner">
              <a:avLst>
                <a:gd name="adj" fmla="val 37804"/>
              </a:avLst>
            </a:prstGeom>
            <a:solidFill>
              <a:schemeClr val="bg1"/>
            </a:solidFill>
            <a:ln w="7620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934E736-D2D2-264E-AB30-6DF6646CC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927" y="1177450"/>
              <a:ext cx="1130853" cy="1386519"/>
            </a:xfrm>
            <a:prstGeom prst="rect">
              <a:avLst/>
            </a:prstGeom>
          </p:spPr>
        </p:pic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7F172EDF-A377-D806-0CB2-0C680DF93E2E}"/>
              </a:ext>
            </a:extLst>
          </p:cNvPr>
          <p:cNvSpPr/>
          <p:nvPr/>
        </p:nvSpPr>
        <p:spPr>
          <a:xfrm>
            <a:off x="3554469" y="199555"/>
            <a:ext cx="3117600" cy="31165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65CE554E-ED71-B688-4DC9-1A9D653FA241}"/>
              </a:ext>
            </a:extLst>
          </p:cNvPr>
          <p:cNvSpPr/>
          <p:nvPr/>
        </p:nvSpPr>
        <p:spPr>
          <a:xfrm>
            <a:off x="4941175" y="1442885"/>
            <a:ext cx="393700" cy="737944"/>
          </a:xfrm>
          <a:prstGeom prst="rightArrow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F67D768-5FAE-01E8-F867-22ED93A2199D}"/>
              </a:ext>
            </a:extLst>
          </p:cNvPr>
          <p:cNvGrpSpPr/>
          <p:nvPr/>
        </p:nvGrpSpPr>
        <p:grpSpPr>
          <a:xfrm>
            <a:off x="5334875" y="1132008"/>
            <a:ext cx="1130853" cy="1386519"/>
            <a:chOff x="3810322" y="1064585"/>
            <a:chExt cx="1130853" cy="1386519"/>
          </a:xfrm>
        </p:grpSpPr>
        <p:sp>
          <p:nvSpPr>
            <p:cNvPr id="88" name="Rectangle: Folded Corner 87">
              <a:extLst>
                <a:ext uri="{FF2B5EF4-FFF2-40B4-BE49-F238E27FC236}">
                  <a16:creationId xmlns:a16="http://schemas.microsoft.com/office/drawing/2014/main" id="{6153A1EA-4C49-8E02-70CC-724CA8C3D497}"/>
                </a:ext>
              </a:extLst>
            </p:cNvPr>
            <p:cNvSpPr/>
            <p:nvPr/>
          </p:nvSpPr>
          <p:spPr>
            <a:xfrm>
              <a:off x="3929499" y="1246035"/>
              <a:ext cx="922396" cy="1131644"/>
            </a:xfrm>
            <a:prstGeom prst="foldedCorner">
              <a:avLst>
                <a:gd name="adj" fmla="val 37804"/>
              </a:avLst>
            </a:prstGeom>
            <a:solidFill>
              <a:schemeClr val="bg1"/>
            </a:solidFill>
            <a:ln w="7620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55717BD-3141-727D-3708-D7C4E30FB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322" y="1064585"/>
              <a:ext cx="1130853" cy="1386519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17EFAEB-E2F4-D3BE-A0B2-198635E0FC59}"/>
              </a:ext>
            </a:extLst>
          </p:cNvPr>
          <p:cNvGrpSpPr/>
          <p:nvPr/>
        </p:nvGrpSpPr>
        <p:grpSpPr>
          <a:xfrm>
            <a:off x="3749284" y="1132008"/>
            <a:ext cx="1254515" cy="1386519"/>
            <a:chOff x="3749284" y="1132008"/>
            <a:chExt cx="1254515" cy="1386519"/>
          </a:xfrm>
        </p:grpSpPr>
        <p:sp>
          <p:nvSpPr>
            <p:cNvPr id="17" name="Rectangle: Folded Corner 16">
              <a:extLst>
                <a:ext uri="{FF2B5EF4-FFF2-40B4-BE49-F238E27FC236}">
                  <a16:creationId xmlns:a16="http://schemas.microsoft.com/office/drawing/2014/main" id="{F695C4F7-B748-4E0E-9DD4-6820AF56EB6F}"/>
                </a:ext>
              </a:extLst>
            </p:cNvPr>
            <p:cNvSpPr/>
            <p:nvPr/>
          </p:nvSpPr>
          <p:spPr>
            <a:xfrm>
              <a:off x="3911713" y="1313458"/>
              <a:ext cx="922396" cy="1131644"/>
            </a:xfrm>
            <a:prstGeom prst="foldedCorner">
              <a:avLst>
                <a:gd name="adj" fmla="val 37804"/>
              </a:avLst>
            </a:prstGeom>
            <a:solidFill>
              <a:schemeClr val="bg1"/>
            </a:solidFill>
            <a:ln w="7620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0422886-4549-47F4-2657-24A770AFB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9284" y="1132008"/>
              <a:ext cx="1254515" cy="138651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90D1BB5-4E7C-AD5B-56EA-F235854FC6BD}"/>
              </a:ext>
            </a:extLst>
          </p:cNvPr>
          <p:cNvGrpSpPr/>
          <p:nvPr/>
        </p:nvGrpSpPr>
        <p:grpSpPr>
          <a:xfrm>
            <a:off x="2018960" y="1141933"/>
            <a:ext cx="1254515" cy="1386519"/>
            <a:chOff x="3749284" y="1132008"/>
            <a:chExt cx="1254515" cy="1386519"/>
          </a:xfrm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AE4ECF1D-AA27-83AD-93B8-5228294B6F62}"/>
                </a:ext>
              </a:extLst>
            </p:cNvPr>
            <p:cNvSpPr/>
            <p:nvPr/>
          </p:nvSpPr>
          <p:spPr>
            <a:xfrm>
              <a:off x="3911713" y="1313458"/>
              <a:ext cx="922396" cy="1131644"/>
            </a:xfrm>
            <a:prstGeom prst="foldedCorner">
              <a:avLst>
                <a:gd name="adj" fmla="val 37804"/>
              </a:avLst>
            </a:prstGeom>
            <a:solidFill>
              <a:schemeClr val="bg1"/>
            </a:solidFill>
            <a:ln w="7620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CE746F-69C1-5C1C-A1B4-7991C6F89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9284" y="1132008"/>
              <a:ext cx="1254515" cy="1386519"/>
            </a:xfrm>
            <a:prstGeom prst="rect">
              <a:avLst/>
            </a:prstGeom>
          </p:spPr>
        </p:pic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5C98030B-B562-D05D-71FF-A077C9CDB60A}"/>
              </a:ext>
            </a:extLst>
          </p:cNvPr>
          <p:cNvSpPr/>
          <p:nvPr/>
        </p:nvSpPr>
        <p:spPr>
          <a:xfrm>
            <a:off x="302130" y="3537024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245B05-FB16-D258-B3FC-C36D4225B0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1" y="3751904"/>
            <a:ext cx="2738281" cy="273828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B74BF9F-CF9C-952A-0798-AE1AF2283515}"/>
              </a:ext>
            </a:extLst>
          </p:cNvPr>
          <p:cNvSpPr/>
          <p:nvPr/>
        </p:nvSpPr>
        <p:spPr>
          <a:xfrm>
            <a:off x="3631781" y="3546977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07D1B2-1C23-C815-F764-AF5491F43E0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62" y="3761857"/>
            <a:ext cx="2738281" cy="273828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AE43D5B-8FB9-84F4-4891-3AEECEEC7596}"/>
              </a:ext>
            </a:extLst>
          </p:cNvPr>
          <p:cNvSpPr/>
          <p:nvPr/>
        </p:nvSpPr>
        <p:spPr>
          <a:xfrm>
            <a:off x="7135702" y="3537024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6E7B4C-7D77-5D36-6F4C-0FA4E8FC05D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83" y="3751904"/>
            <a:ext cx="2738281" cy="2738281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F8D615C5-ADB3-CBBD-B17D-881E5548FC5B}"/>
              </a:ext>
            </a:extLst>
          </p:cNvPr>
          <p:cNvSpPr/>
          <p:nvPr/>
        </p:nvSpPr>
        <p:spPr>
          <a:xfrm>
            <a:off x="7410320" y="287273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E9F196-E5F5-436D-F0FB-23C325E3875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401" y="502153"/>
            <a:ext cx="2738281" cy="2738281"/>
          </a:xfrm>
          <a:prstGeom prst="rect">
            <a:avLst/>
          </a:prstGeom>
        </p:spPr>
      </p:pic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A0191559-8E43-4525-A76F-25506FAD8451}"/>
              </a:ext>
            </a:extLst>
          </p:cNvPr>
          <p:cNvSpPr/>
          <p:nvPr/>
        </p:nvSpPr>
        <p:spPr>
          <a:xfrm>
            <a:off x="4698352" y="4628438"/>
            <a:ext cx="1767376" cy="17676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1334E87-B0FC-E463-193B-ADD0A45DA42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4109" y="4720336"/>
            <a:ext cx="1583804" cy="1583804"/>
          </a:xfrm>
          <a:prstGeom prst="rect">
            <a:avLst/>
          </a:prstGeom>
        </p:spPr>
      </p:pic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4E4D5DC9-0A46-0C75-573E-7A59112E723E}"/>
              </a:ext>
            </a:extLst>
          </p:cNvPr>
          <p:cNvSpPr/>
          <p:nvPr/>
        </p:nvSpPr>
        <p:spPr>
          <a:xfrm>
            <a:off x="8465114" y="1383881"/>
            <a:ext cx="1767376" cy="17676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7609C5-D18C-7DEB-C53E-7B9D9E7517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2288" y1="46405" x2="43464" y2="45915"/>
                        <a14:foregroundMark x1="43464" y1="45915" x2="28595" y2="59804"/>
                        <a14:foregroundMark x1="28595" y1="59804" x2="29575" y2="69444"/>
                        <a14:foregroundMark x1="29575" y1="69444" x2="37745" y2="71895"/>
                        <a14:foregroundMark x1="37745" y1="71895" x2="47876" y2="65686"/>
                      </a14:backgroundRemoval>
                    </a14:imgEffect>
                  </a14:imgLayer>
                </a14:imgProps>
              </a:ext>
            </a:extLst>
          </a:blip>
          <a:srcRect l="21077" t="19570" r="21837" b="19968"/>
          <a:stretch/>
        </p:blipFill>
        <p:spPr>
          <a:xfrm>
            <a:off x="8643368" y="1528919"/>
            <a:ext cx="1337505" cy="1416592"/>
          </a:xfrm>
          <a:prstGeom prst="rect">
            <a:avLst/>
          </a:prstGeom>
        </p:spPr>
      </p:pic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D9840CEE-6638-0949-3649-AA48D3AAA7DC}"/>
              </a:ext>
            </a:extLst>
          </p:cNvPr>
          <p:cNvSpPr/>
          <p:nvPr/>
        </p:nvSpPr>
        <p:spPr>
          <a:xfrm>
            <a:off x="1336409" y="4615300"/>
            <a:ext cx="1767376" cy="17676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5C3590AA-4ACA-A15F-BE6C-C2A71C7B4543}"/>
              </a:ext>
            </a:extLst>
          </p:cNvPr>
          <p:cNvSpPr/>
          <p:nvPr/>
        </p:nvSpPr>
        <p:spPr>
          <a:xfrm>
            <a:off x="1741118" y="4980308"/>
            <a:ext cx="1020871" cy="1108618"/>
          </a:xfrm>
          <a:prstGeom prst="foldedCorner">
            <a:avLst>
              <a:gd name="adj" fmla="val 37804"/>
            </a:avLst>
          </a:prstGeom>
          <a:solidFill>
            <a:schemeClr val="bg1"/>
          </a:solidFill>
          <a:ln w="76200" cap="rnd">
            <a:solidFill>
              <a:srgbClr val="CA723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12602BA-AF44-3F7F-383D-CC72659F2A5F}"/>
              </a:ext>
            </a:extLst>
          </p:cNvPr>
          <p:cNvSpPr/>
          <p:nvPr/>
        </p:nvSpPr>
        <p:spPr>
          <a:xfrm>
            <a:off x="8182094" y="4626049"/>
            <a:ext cx="1767376" cy="17676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6A817C4-B8DC-B64A-3FAB-7F98FA73BBA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1389" b="70093" l="24600" r="70100">
                        <a14:foregroundMark x1="43300" y1="35741" x2="43300" y2="35741"/>
                        <a14:foregroundMark x1="48000" y1="34259" x2="48000" y2="34259"/>
                        <a14:foregroundMark x1="55100" y1="35833" x2="55100" y2="35833"/>
                        <a14:foregroundMark x1="65400" y1="36481" x2="65400" y2="36481"/>
                        <a14:foregroundMark x1="34100" y1="45370" x2="34100" y2="45370"/>
                        <a14:foregroundMark x1="24600" y1="45278" x2="24600" y2="45278"/>
                        <a14:foregroundMark x1="49800" y1="21389" x2="49800" y2="21389"/>
                        <a14:foregroundMark x1="69800" y1="70093" x2="69800" y2="70093"/>
                        <a14:foregroundMark x1="61300" y1="70093" x2="61300" y2="70093"/>
                        <a14:foregroundMark x1="58200" y1="67037" x2="58200" y2="67037"/>
                      </a14:backgroundRemoval>
                    </a14:imgEffect>
                  </a14:imgLayer>
                </a14:imgProps>
              </a:ext>
            </a:extLst>
          </a:blip>
          <a:srcRect l="21558" t="18083" r="24488" b="25844"/>
          <a:stretch/>
        </p:blipFill>
        <p:spPr>
          <a:xfrm>
            <a:off x="8177218" y="4615973"/>
            <a:ext cx="1583804" cy="177767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368B16C-264D-D709-995C-B22142D08093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00323" y="4816889"/>
            <a:ext cx="1284427" cy="135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1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5D7845-CA39-56E1-4F4C-C797802A0636}"/>
              </a:ext>
            </a:extLst>
          </p:cNvPr>
          <p:cNvSpPr/>
          <p:nvPr/>
        </p:nvSpPr>
        <p:spPr>
          <a:xfrm>
            <a:off x="302130" y="3537024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5F829B-2D45-DFC9-3DE1-13B36F34A695}"/>
              </a:ext>
            </a:extLst>
          </p:cNvPr>
          <p:cNvSpPr/>
          <p:nvPr/>
        </p:nvSpPr>
        <p:spPr>
          <a:xfrm>
            <a:off x="254113" y="251030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86311-93AF-10CB-16AD-0D5600156A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261" r="10920"/>
          <a:stretch/>
        </p:blipFill>
        <p:spPr>
          <a:xfrm>
            <a:off x="451217" y="948405"/>
            <a:ext cx="2547053" cy="1725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2A0063-C6B3-2B71-9470-9F112D4569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261" r="10920"/>
          <a:stretch/>
        </p:blipFill>
        <p:spPr>
          <a:xfrm flipH="1" flipV="1">
            <a:off x="626115" y="4220272"/>
            <a:ext cx="2655465" cy="179865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CD422A9-D430-0941-AF8E-7CD224DF94B1}"/>
              </a:ext>
            </a:extLst>
          </p:cNvPr>
          <p:cNvSpPr/>
          <p:nvPr/>
        </p:nvSpPr>
        <p:spPr>
          <a:xfrm>
            <a:off x="5024896" y="273002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F8264-1781-8E8C-5BAA-E1900CBB9AE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4472C4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0667" l="9778" r="89778">
                        <a14:foregroundMark x1="76889" y1="9778" x2="76889" y2="9778"/>
                        <a14:foregroundMark x1="11556" y1="87556" x2="11556" y2="87556"/>
                        <a14:foregroundMark x1="11111" y1="90667" x2="11111" y2="90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2063" y="472943"/>
            <a:ext cx="2519363" cy="2519363"/>
          </a:xfrm>
          <a:prstGeom prst="rect">
            <a:avLst/>
          </a:prstGeom>
        </p:spPr>
      </p:pic>
      <p:sp>
        <p:nvSpPr>
          <p:cNvPr id="8" name="Arrow: Up-Down 7">
            <a:extLst>
              <a:ext uri="{FF2B5EF4-FFF2-40B4-BE49-F238E27FC236}">
                <a16:creationId xmlns:a16="http://schemas.microsoft.com/office/drawing/2014/main" id="{D89BB80F-A132-B03D-442E-74720C58650A}"/>
              </a:ext>
            </a:extLst>
          </p:cNvPr>
          <p:cNvSpPr/>
          <p:nvPr/>
        </p:nvSpPr>
        <p:spPr>
          <a:xfrm>
            <a:off x="6325080" y="1778478"/>
            <a:ext cx="1172818" cy="2087217"/>
          </a:xfrm>
          <a:prstGeom prst="upDownArrow">
            <a:avLst/>
          </a:prstGeom>
          <a:solidFill>
            <a:srgbClr val="1D4999"/>
          </a:solidFill>
          <a:ln>
            <a:solidFill>
              <a:srgbClr val="2F528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CDD5AA-F223-F042-0769-F87934DECC71}"/>
              </a:ext>
            </a:extLst>
          </p:cNvPr>
          <p:cNvSpPr/>
          <p:nvPr/>
        </p:nvSpPr>
        <p:spPr>
          <a:xfrm>
            <a:off x="8529663" y="251030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6CE7F2-C1AC-F887-C38A-52AA651056D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744" y="465910"/>
            <a:ext cx="2738281" cy="2738281"/>
          </a:xfrm>
          <a:prstGeom prst="rect">
            <a:avLst/>
          </a:prstGeom>
        </p:spPr>
      </p:pic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7BEF7CF-E1D5-4B54-5493-40BEF31E9B56}"/>
              </a:ext>
            </a:extLst>
          </p:cNvPr>
          <p:cNvSpPr/>
          <p:nvPr/>
        </p:nvSpPr>
        <p:spPr>
          <a:xfrm>
            <a:off x="9584457" y="1347638"/>
            <a:ext cx="1767376" cy="17676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wnload Math, Function, Symbol. Royalty-Free Vector Graphic - Pixabay">
            <a:extLst>
              <a:ext uri="{FF2B5EF4-FFF2-40B4-BE49-F238E27FC236}">
                <a16:creationId xmlns:a16="http://schemas.microsoft.com/office/drawing/2014/main" id="{77F31AF4-9993-CCE7-AAD1-54486279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470" y="1672047"/>
            <a:ext cx="1520686" cy="100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327AD6F-2816-6913-C8CA-3A4400DD7D8F}"/>
              </a:ext>
            </a:extLst>
          </p:cNvPr>
          <p:cNvSpPr/>
          <p:nvPr/>
        </p:nvSpPr>
        <p:spPr>
          <a:xfrm>
            <a:off x="8457741" y="3574018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tate machine - Download free icons">
            <a:extLst>
              <a:ext uri="{FF2B5EF4-FFF2-40B4-BE49-F238E27FC236}">
                <a16:creationId xmlns:a16="http://schemas.microsoft.com/office/drawing/2014/main" id="{4EEACC75-3157-1B22-6333-BF982B4C8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744" y="3582489"/>
            <a:ext cx="2660667" cy="266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2BE39C-63D3-65F8-6BA2-E166AC0D2903}"/>
              </a:ext>
            </a:extLst>
          </p:cNvPr>
          <p:cNvSpPr/>
          <p:nvPr/>
        </p:nvSpPr>
        <p:spPr>
          <a:xfrm rot="978384">
            <a:off x="1212669" y="1821048"/>
            <a:ext cx="1339207" cy="249443"/>
          </a:xfrm>
          <a:prstGeom prst="round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3BEB096-F1B8-3D3A-2930-09834FEF7E15}"/>
              </a:ext>
            </a:extLst>
          </p:cNvPr>
          <p:cNvSpPr/>
          <p:nvPr/>
        </p:nvSpPr>
        <p:spPr>
          <a:xfrm rot="978384">
            <a:off x="1133369" y="4875674"/>
            <a:ext cx="1339207" cy="249443"/>
          </a:xfrm>
          <a:prstGeom prst="round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7A34D6-F41C-871F-B127-72C8D2674933}"/>
              </a:ext>
            </a:extLst>
          </p:cNvPr>
          <p:cNvSpPr/>
          <p:nvPr/>
        </p:nvSpPr>
        <p:spPr>
          <a:xfrm>
            <a:off x="4655979" y="3612940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228F0E-4E9F-C3A3-67E5-4A6325F2C65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rgbClr val="4472C4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3987" y1="40196" x2="33987" y2="44444"/>
                        <a14:foregroundMark x1="50000" y1="45425" x2="50000" y2="45425"/>
                        <a14:foregroundMark x1="36438" y1="49673" x2="36438" y2="49673"/>
                        <a14:foregroundMark x1="63725" y1="50163" x2="63725" y2="50163"/>
                        <a14:foregroundMark x1="65196" y1="43791" x2="65196" y2="43791"/>
                        <a14:foregroundMark x1="56863" y1="42320" x2="56863" y2="42320"/>
                        <a14:backgroundMark x1="19771" y1="17647" x2="15033" y2="28431"/>
                        <a14:backgroundMark x1="15033" y1="28431" x2="14216" y2="73529"/>
                        <a14:backgroundMark x1="14216" y1="73529" x2="74510" y2="82190"/>
                        <a14:backgroundMark x1="74510" y1="82190" x2="25163" y2="87582"/>
                        <a14:backgroundMark x1="25163" y1="87582" x2="60621" y2="83497"/>
                        <a14:backgroundMark x1="60621" y1="83497" x2="37908" y2="79412"/>
                        <a14:backgroundMark x1="37908" y1="79412" x2="64869" y2="78268"/>
                        <a14:backgroundMark x1="64869" y1="78268" x2="51797" y2="70261"/>
                        <a14:backgroundMark x1="51797" y1="70261" x2="79902" y2="64706"/>
                        <a14:backgroundMark x1="79902" y1="64706" x2="85131" y2="54085"/>
                        <a14:backgroundMark x1="85131" y1="54085" x2="83824" y2="42157"/>
                        <a14:backgroundMark x1="83824" y1="42157" x2="77288" y2="29085"/>
                        <a14:backgroundMark x1="77288" y1="29085" x2="59150" y2="21242"/>
                        <a14:backgroundMark x1="59150" y1="21242" x2="21078" y2="25163"/>
                        <a14:backgroundMark x1="66013" y1="47059" x2="66013" y2="47059"/>
                        <a14:backgroundMark x1="63562" y1="47059" x2="63562" y2="47059"/>
                        <a14:backgroundMark x1="64706" y1="47059" x2="64706" y2="47059"/>
                        <a14:backgroundMark x1="62418" y1="45098" x2="62418" y2="45098"/>
                        <a14:backgroundMark x1="36765" y1="45425" x2="36765" y2="45425"/>
                        <a14:backgroundMark x1="29412" y1="79739" x2="77124" y2="79739"/>
                      </a14:backgroundRemoval>
                    </a14:imgEffect>
                  </a14:imgLayer>
                </a14:imgProps>
              </a:ext>
            </a:extLst>
          </a:blip>
          <a:srcRect l="24252" t="34710" r="24429" b="37480"/>
          <a:stretch/>
        </p:blipFill>
        <p:spPr>
          <a:xfrm>
            <a:off x="4719006" y="4309033"/>
            <a:ext cx="2991545" cy="162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8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6A7E707-5DD6-0C6A-75CC-AF033098698C}"/>
              </a:ext>
            </a:extLst>
          </p:cNvPr>
          <p:cNvSpPr/>
          <p:nvPr/>
        </p:nvSpPr>
        <p:spPr>
          <a:xfrm>
            <a:off x="75537" y="261181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9AABDE-679F-AA94-27B7-F46547605964}"/>
              </a:ext>
            </a:extLst>
          </p:cNvPr>
          <p:cNvGrpSpPr/>
          <p:nvPr/>
        </p:nvGrpSpPr>
        <p:grpSpPr>
          <a:xfrm>
            <a:off x="506627" y="1186249"/>
            <a:ext cx="2480083" cy="1236726"/>
            <a:chOff x="506627" y="1186249"/>
            <a:chExt cx="2480083" cy="123672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C1D7959-D969-B1D0-9562-B3752F22A689}"/>
                </a:ext>
              </a:extLst>
            </p:cNvPr>
            <p:cNvCxnSpPr/>
            <p:nvPr/>
          </p:nvCxnSpPr>
          <p:spPr>
            <a:xfrm>
              <a:off x="506627" y="1186249"/>
              <a:ext cx="840259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50C0E98-60EA-861D-C56D-83A804C7CAA5}"/>
                </a:ext>
              </a:extLst>
            </p:cNvPr>
            <p:cNvCxnSpPr/>
            <p:nvPr/>
          </p:nvCxnSpPr>
          <p:spPr>
            <a:xfrm>
              <a:off x="506627" y="1819471"/>
              <a:ext cx="840259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32DF14F-95E6-3C7A-E7FA-D76B38D57D19}"/>
                </a:ext>
              </a:extLst>
            </p:cNvPr>
            <p:cNvCxnSpPr/>
            <p:nvPr/>
          </p:nvCxnSpPr>
          <p:spPr>
            <a:xfrm>
              <a:off x="506627" y="2422975"/>
              <a:ext cx="840259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A9FC232-D8B0-0BA5-69E5-D58D0108A491}"/>
                </a:ext>
              </a:extLst>
            </p:cNvPr>
            <p:cNvCxnSpPr/>
            <p:nvPr/>
          </p:nvCxnSpPr>
          <p:spPr>
            <a:xfrm>
              <a:off x="2146451" y="1870710"/>
              <a:ext cx="840259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A578D6-4D35-E0FE-ABBF-E012E6F7AF66}"/>
                </a:ext>
              </a:extLst>
            </p:cNvPr>
            <p:cNvSpPr/>
            <p:nvPr/>
          </p:nvSpPr>
          <p:spPr>
            <a:xfrm>
              <a:off x="1817267" y="1712214"/>
              <a:ext cx="329184" cy="316992"/>
            </a:xfrm>
            <a:prstGeom prst="ellipse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1C93D3-52E5-EB06-A01B-55B9F2C4D399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1403200" y="1304544"/>
              <a:ext cx="462275" cy="454092"/>
            </a:xfrm>
            <a:prstGeom prst="line">
              <a:avLst/>
            </a:prstGeom>
            <a:ln w="1270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1B05C609-2C27-D6D3-A0AC-09B9D1567E9C}"/>
              </a:ext>
            </a:extLst>
          </p:cNvPr>
          <p:cNvSpPr/>
          <p:nvPr/>
        </p:nvSpPr>
        <p:spPr>
          <a:xfrm>
            <a:off x="3522321" y="153924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atchdog Icon - Free PNG &amp; SVG 2068768 - Noun Project">
            <a:extLst>
              <a:ext uri="{FF2B5EF4-FFF2-40B4-BE49-F238E27FC236}">
                <a16:creationId xmlns:a16="http://schemas.microsoft.com/office/drawing/2014/main" id="{079FAAB0-9B51-DE03-CBE7-C24C5BD37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879" y="291972"/>
            <a:ext cx="2840484" cy="284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3C5396D9-B1D8-3629-FA68-A9B333B0B74F}"/>
              </a:ext>
            </a:extLst>
          </p:cNvPr>
          <p:cNvSpPr/>
          <p:nvPr/>
        </p:nvSpPr>
        <p:spPr>
          <a:xfrm>
            <a:off x="7048500" y="261181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lear Icons - Free SVG &amp; PNG Clear Images - Noun Project">
            <a:extLst>
              <a:ext uri="{FF2B5EF4-FFF2-40B4-BE49-F238E27FC236}">
                <a16:creationId xmlns:a16="http://schemas.microsoft.com/office/drawing/2014/main" id="{1A28B6E3-3A72-F7FD-7628-CA7DF0BE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373854"/>
            <a:ext cx="2997049" cy="299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391CBBA0-4517-2211-BFDE-E16B991E0FF0}"/>
              </a:ext>
            </a:extLst>
          </p:cNvPr>
          <p:cNvSpPr/>
          <p:nvPr/>
        </p:nvSpPr>
        <p:spPr>
          <a:xfrm>
            <a:off x="7048500" y="3559313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604FCFC-2D56-4F00-4268-E84873AD2B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rgbClr val="4472C4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762" b="77461" l="31897" r="67586">
                        <a14:foregroundMark x1="31897" y1="30311" x2="31897" y2="30311"/>
                        <a14:foregroundMark x1="31897" y1="77461" x2="31897" y2="77461"/>
                        <a14:foregroundMark x1="34310" y1="77461" x2="34310" y2="77461"/>
                        <a14:foregroundMark x1="38448" y1="77461" x2="38448" y2="77461"/>
                        <a14:foregroundMark x1="50862" y1="77720" x2="50862" y2="77720"/>
                        <a14:foregroundMark x1="67586" y1="77202" x2="67586" y2="77202"/>
                      </a14:backgroundRemoval>
                    </a14:imgEffect>
                  </a14:imgLayer>
                </a14:imgProps>
              </a:ext>
            </a:extLst>
          </a:blip>
          <a:srcRect l="28593" t="15233" r="29477" b="18249"/>
          <a:stretch/>
        </p:blipFill>
        <p:spPr>
          <a:xfrm>
            <a:off x="7449060" y="3747895"/>
            <a:ext cx="2316480" cy="2445641"/>
          </a:xfrm>
          <a:prstGeom prst="rect">
            <a:avLst/>
          </a:prstGeom>
        </p:spPr>
      </p:pic>
      <p:pic>
        <p:nvPicPr>
          <p:cNvPr id="2" name="Picture 1" descr="A blue arrow with a lightning bolt&#10;&#10;Description automatically generated">
            <a:extLst>
              <a:ext uri="{FF2B5EF4-FFF2-40B4-BE49-F238E27FC236}">
                <a16:creationId xmlns:a16="http://schemas.microsoft.com/office/drawing/2014/main" id="{2B1D0F39-2A11-F2F8-6C47-7B5D7A6A1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4" y="3515363"/>
            <a:ext cx="3115326" cy="3115326"/>
          </a:xfrm>
          <a:prstGeom prst="rect">
            <a:avLst/>
          </a:prstGeom>
        </p:spPr>
      </p:pic>
      <p:pic>
        <p:nvPicPr>
          <p:cNvPr id="3" name="Picture 2" descr="A blue arrow with a lightning bolt&#10;&#10;Description automatically generated">
            <a:extLst>
              <a:ext uri="{FF2B5EF4-FFF2-40B4-BE49-F238E27FC236}">
                <a16:creationId xmlns:a16="http://schemas.microsoft.com/office/drawing/2014/main" id="{F7A86663-9573-AFD7-8AE1-34A2831A9E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879" y="3362131"/>
            <a:ext cx="3115326" cy="3115326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700055E9-F7F9-0800-F3A8-95B031CA6B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9596" y="44625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1DAB526-D1C0-EE60-199D-9204D73F918B}"/>
              </a:ext>
            </a:extLst>
          </p:cNvPr>
          <p:cNvSpPr/>
          <p:nvPr/>
        </p:nvSpPr>
        <p:spPr>
          <a:xfrm>
            <a:off x="103414" y="312420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F9441-346C-9F76-4016-8CD865EDF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570"/>
          <a:stretch/>
        </p:blipFill>
        <p:spPr>
          <a:xfrm>
            <a:off x="421699" y="1794510"/>
            <a:ext cx="2441244" cy="12105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97BBA2-4656-C8AF-0077-0330FC01B6A8}"/>
              </a:ext>
            </a:extLst>
          </p:cNvPr>
          <p:cNvSpPr/>
          <p:nvPr/>
        </p:nvSpPr>
        <p:spPr>
          <a:xfrm>
            <a:off x="719387" y="888992"/>
            <a:ext cx="304800" cy="328204"/>
          </a:xfrm>
          <a:prstGeom prst="rect">
            <a:avLst/>
          </a:prstGeom>
          <a:solidFill>
            <a:srgbClr val="CA72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A2EC6B13-C137-E9BA-1054-D20078CBF98F}"/>
              </a:ext>
            </a:extLst>
          </p:cNvPr>
          <p:cNvSpPr/>
          <p:nvPr/>
        </p:nvSpPr>
        <p:spPr>
          <a:xfrm rot="5400000">
            <a:off x="1304847" y="750808"/>
            <a:ext cx="972636" cy="1239548"/>
          </a:xfrm>
          <a:prstGeom prst="bentArrow">
            <a:avLst>
              <a:gd name="adj1" fmla="val 33179"/>
              <a:gd name="adj2" fmla="val 39894"/>
              <a:gd name="adj3" fmla="val 25000"/>
              <a:gd name="adj4" fmla="val 43750"/>
            </a:avLst>
          </a:prstGeom>
          <a:solidFill>
            <a:srgbClr val="CA72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61B158-AD01-FF48-1863-21835B66B93A}"/>
              </a:ext>
            </a:extLst>
          </p:cNvPr>
          <p:cNvSpPr/>
          <p:nvPr/>
        </p:nvSpPr>
        <p:spPr>
          <a:xfrm>
            <a:off x="3836987" y="236220"/>
            <a:ext cx="3117600" cy="31165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CA854-F791-583E-A0D6-41D729280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570"/>
          <a:stretch/>
        </p:blipFill>
        <p:spPr>
          <a:xfrm>
            <a:off x="4155272" y="1718310"/>
            <a:ext cx="2441244" cy="12105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8B4169-1EAE-BD04-025D-EAA4BC11FBEA}"/>
              </a:ext>
            </a:extLst>
          </p:cNvPr>
          <p:cNvSpPr/>
          <p:nvPr/>
        </p:nvSpPr>
        <p:spPr>
          <a:xfrm>
            <a:off x="5906230" y="741021"/>
            <a:ext cx="304800" cy="328204"/>
          </a:xfrm>
          <a:prstGeom prst="rect">
            <a:avLst/>
          </a:prstGeom>
          <a:solidFill>
            <a:srgbClr val="CA72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7423D056-9206-9F4C-2DCB-82D222AB967C}"/>
              </a:ext>
            </a:extLst>
          </p:cNvPr>
          <p:cNvSpPr/>
          <p:nvPr/>
        </p:nvSpPr>
        <p:spPr>
          <a:xfrm>
            <a:off x="4799637" y="560480"/>
            <a:ext cx="972636" cy="1210562"/>
          </a:xfrm>
          <a:prstGeom prst="bentArrow">
            <a:avLst>
              <a:gd name="adj1" fmla="val 33179"/>
              <a:gd name="adj2" fmla="val 34858"/>
              <a:gd name="adj3" fmla="val 25000"/>
              <a:gd name="adj4" fmla="val 43750"/>
            </a:avLst>
          </a:prstGeom>
          <a:solidFill>
            <a:srgbClr val="CA72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6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BB8991-65FE-4F90-B079-9769127B7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4" y="444206"/>
            <a:ext cx="447675" cy="447675"/>
          </a:xfrm>
          <a:prstGeom prst="rect">
            <a:avLst/>
          </a:prstGeom>
        </p:spPr>
      </p:pic>
      <p:pic>
        <p:nvPicPr>
          <p:cNvPr id="9" name="Picture 8" descr="A cartoon of a person with a beard&#10;&#10;Description automatically generated">
            <a:extLst>
              <a:ext uri="{FF2B5EF4-FFF2-40B4-BE49-F238E27FC236}">
                <a16:creationId xmlns:a16="http://schemas.microsoft.com/office/drawing/2014/main" id="{43F39D39-6F86-5E53-86E3-AC1AD87E1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935" y="3517727"/>
            <a:ext cx="1762125" cy="1600200"/>
          </a:xfrm>
          <a:prstGeom prst="rect">
            <a:avLst/>
          </a:prstGeom>
        </p:spPr>
      </p:pic>
      <p:pic>
        <p:nvPicPr>
          <p:cNvPr id="13" name="Picture 12" descr="A cartoon of a person&#10;&#10;Description automatically generated">
            <a:extLst>
              <a:ext uri="{FF2B5EF4-FFF2-40B4-BE49-F238E27FC236}">
                <a16:creationId xmlns:a16="http://schemas.microsoft.com/office/drawing/2014/main" id="{EF66E944-8FFB-3BC5-696C-4A5BA70FA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959" y="1927052"/>
            <a:ext cx="1752600" cy="159067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7BDE478-9089-BBB8-27E8-17496F818A95}"/>
              </a:ext>
            </a:extLst>
          </p:cNvPr>
          <p:cNvSpPr/>
          <p:nvPr/>
        </p:nvSpPr>
        <p:spPr>
          <a:xfrm>
            <a:off x="527937" y="1380829"/>
            <a:ext cx="1550504" cy="1535473"/>
          </a:xfrm>
          <a:prstGeom prst="ellipse">
            <a:avLst/>
          </a:prstGeom>
          <a:noFill/>
          <a:ln w="50800">
            <a:solidFill>
              <a:srgbClr val="5754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5E5104-8C66-4176-D246-B2F241E5839A}"/>
              </a:ext>
            </a:extLst>
          </p:cNvPr>
          <p:cNvGrpSpPr/>
          <p:nvPr/>
        </p:nvGrpSpPr>
        <p:grpSpPr>
          <a:xfrm>
            <a:off x="10415499" y="3297903"/>
            <a:ext cx="1583933" cy="1579646"/>
            <a:chOff x="4895525" y="3607796"/>
            <a:chExt cx="1583933" cy="157964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EC5A98F-7260-2ADF-640C-25E701AD2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662" t="6933" r="74127" b="67073"/>
            <a:stretch/>
          </p:blipFill>
          <p:spPr>
            <a:xfrm>
              <a:off x="4895525" y="3607796"/>
              <a:ext cx="1583933" cy="1579646"/>
            </a:xfrm>
            <a:prstGeom prst="flowChartConnector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0B01F6-AF24-D1C7-FD31-05694A910845}"/>
                </a:ext>
              </a:extLst>
            </p:cNvPr>
            <p:cNvSpPr/>
            <p:nvPr/>
          </p:nvSpPr>
          <p:spPr>
            <a:xfrm>
              <a:off x="4928776" y="3607796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3DFFDD7-E84A-9D1F-0FCC-A7F1F928CB76}"/>
              </a:ext>
            </a:extLst>
          </p:cNvPr>
          <p:cNvGrpSpPr/>
          <p:nvPr/>
        </p:nvGrpSpPr>
        <p:grpSpPr>
          <a:xfrm>
            <a:off x="10464465" y="1661770"/>
            <a:ext cx="1583933" cy="1594465"/>
            <a:chOff x="5195700" y="1874974"/>
            <a:chExt cx="1583933" cy="159446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A50C8E-9920-7128-CE57-91C21F7B00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8175" t="7091" r="50614" b="66915"/>
            <a:stretch/>
          </p:blipFill>
          <p:spPr>
            <a:xfrm>
              <a:off x="5195700" y="1889793"/>
              <a:ext cx="1583933" cy="1579646"/>
            </a:xfrm>
            <a:prstGeom prst="flowChartConnector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33E60C7-4D43-AFC6-C750-D27E76C9CFDA}"/>
                </a:ext>
              </a:extLst>
            </p:cNvPr>
            <p:cNvSpPr/>
            <p:nvPr/>
          </p:nvSpPr>
          <p:spPr>
            <a:xfrm>
              <a:off x="5205532" y="1874974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396ED0-FC23-FBDB-D840-BDE87B33744D}"/>
              </a:ext>
            </a:extLst>
          </p:cNvPr>
          <p:cNvGrpSpPr/>
          <p:nvPr/>
        </p:nvGrpSpPr>
        <p:grpSpPr>
          <a:xfrm>
            <a:off x="10474297" y="94648"/>
            <a:ext cx="1583933" cy="1594465"/>
            <a:chOff x="5469677" y="200651"/>
            <a:chExt cx="1583933" cy="159446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6DF7956-B9D1-B4CE-113F-92C1F4B2C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534" t="7421" r="27255" b="66585"/>
            <a:stretch/>
          </p:blipFill>
          <p:spPr>
            <a:xfrm>
              <a:off x="5469677" y="215470"/>
              <a:ext cx="1583933" cy="1579646"/>
            </a:xfrm>
            <a:prstGeom prst="flowChartConnector">
              <a:avLst/>
            </a:prstGeom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45020F-0788-DD9B-C651-03C3118FC74F}"/>
                </a:ext>
              </a:extLst>
            </p:cNvPr>
            <p:cNvSpPr/>
            <p:nvPr/>
          </p:nvSpPr>
          <p:spPr>
            <a:xfrm>
              <a:off x="5493274" y="200651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DD8720-99CC-5F3C-C91A-7BB5FBCAA030}"/>
              </a:ext>
            </a:extLst>
          </p:cNvPr>
          <p:cNvGrpSpPr/>
          <p:nvPr/>
        </p:nvGrpSpPr>
        <p:grpSpPr>
          <a:xfrm>
            <a:off x="8529626" y="332729"/>
            <a:ext cx="1583933" cy="1579646"/>
            <a:chOff x="4717929" y="5278354"/>
            <a:chExt cx="1583933" cy="157964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16E3973-3A87-6D3D-4286-F3AC12E64C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662" t="37997" r="74127" b="36009"/>
            <a:stretch/>
          </p:blipFill>
          <p:spPr>
            <a:xfrm>
              <a:off x="4717929" y="5278354"/>
              <a:ext cx="1583933" cy="1579646"/>
            </a:xfrm>
            <a:prstGeom prst="flowChartConnector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35F924-85D2-DCE4-B672-BDB557D1FCC1}"/>
                </a:ext>
              </a:extLst>
            </p:cNvPr>
            <p:cNvSpPr/>
            <p:nvPr/>
          </p:nvSpPr>
          <p:spPr>
            <a:xfrm>
              <a:off x="4724633" y="5293031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EB746A-4D5B-182B-A56B-C72EDC9EB6CE}"/>
              </a:ext>
            </a:extLst>
          </p:cNvPr>
          <p:cNvGrpSpPr/>
          <p:nvPr/>
        </p:nvGrpSpPr>
        <p:grpSpPr>
          <a:xfrm>
            <a:off x="10269164" y="4919217"/>
            <a:ext cx="1583933" cy="1579646"/>
            <a:chOff x="6582067" y="5143269"/>
            <a:chExt cx="1583933" cy="157964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81B58E0-3218-DE4C-B63D-0E6191750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8362" t="69392" r="50427" b="4614"/>
            <a:stretch/>
          </p:blipFill>
          <p:spPr>
            <a:xfrm>
              <a:off x="6582067" y="5143269"/>
              <a:ext cx="1583933" cy="1579646"/>
            </a:xfrm>
            <a:prstGeom prst="flowChartConnector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EA80549-5FA1-9345-993A-22A5F81268DB}"/>
                </a:ext>
              </a:extLst>
            </p:cNvPr>
            <p:cNvSpPr/>
            <p:nvPr/>
          </p:nvSpPr>
          <p:spPr>
            <a:xfrm>
              <a:off x="6615496" y="5153999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797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7C2DE7A-0E19-EAD9-1CC9-AB3BAB47C56F}"/>
              </a:ext>
            </a:extLst>
          </p:cNvPr>
          <p:cNvGrpSpPr/>
          <p:nvPr/>
        </p:nvGrpSpPr>
        <p:grpSpPr>
          <a:xfrm>
            <a:off x="432508" y="171899"/>
            <a:ext cx="1589581" cy="1590052"/>
            <a:chOff x="432508" y="171899"/>
            <a:chExt cx="1589581" cy="15900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0C9D3D-38D1-2782-2400-B6ED43519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28" t="2194" r="79905" b="77141"/>
            <a:stretch/>
          </p:blipFill>
          <p:spPr>
            <a:xfrm>
              <a:off x="432508" y="171899"/>
              <a:ext cx="1589581" cy="1590052"/>
            </a:xfrm>
            <a:prstGeom prst="flowChartConnector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7921EEC-E2D0-61D5-23DD-B2FFD77200DB}"/>
                </a:ext>
              </a:extLst>
            </p:cNvPr>
            <p:cNvSpPr/>
            <p:nvPr/>
          </p:nvSpPr>
          <p:spPr>
            <a:xfrm>
              <a:off x="471585" y="226478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81BE5E-89B4-013F-F8B1-8C9FA6C728B1}"/>
              </a:ext>
            </a:extLst>
          </p:cNvPr>
          <p:cNvGrpSpPr/>
          <p:nvPr/>
        </p:nvGrpSpPr>
        <p:grpSpPr>
          <a:xfrm>
            <a:off x="2733004" y="171899"/>
            <a:ext cx="1609496" cy="1590052"/>
            <a:chOff x="2733004" y="171899"/>
            <a:chExt cx="1609496" cy="15900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64A57DE-373C-B8AD-4484-30438724B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584" t="2234" r="60449" b="77101"/>
            <a:stretch/>
          </p:blipFill>
          <p:spPr>
            <a:xfrm>
              <a:off x="2752919" y="171899"/>
              <a:ext cx="1589581" cy="1590052"/>
            </a:xfrm>
            <a:prstGeom prst="flowChartConnector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E6D373-1B8C-A438-D7D2-37ACEF5F013D}"/>
                </a:ext>
              </a:extLst>
            </p:cNvPr>
            <p:cNvSpPr/>
            <p:nvPr/>
          </p:nvSpPr>
          <p:spPr>
            <a:xfrm>
              <a:off x="2733004" y="226478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029316-E6C6-3A98-B35D-F52B9F59F904}"/>
              </a:ext>
            </a:extLst>
          </p:cNvPr>
          <p:cNvGrpSpPr/>
          <p:nvPr/>
        </p:nvGrpSpPr>
        <p:grpSpPr>
          <a:xfrm>
            <a:off x="4660127" y="226478"/>
            <a:ext cx="1609496" cy="1590052"/>
            <a:chOff x="4660127" y="226478"/>
            <a:chExt cx="1609496" cy="15900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0D8EC60-AD2D-1405-8E90-E16805C2B1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288" t="26513" r="60745" b="52822"/>
            <a:stretch/>
          </p:blipFill>
          <p:spPr>
            <a:xfrm>
              <a:off x="4680042" y="226478"/>
              <a:ext cx="1589581" cy="1590052"/>
            </a:xfrm>
            <a:prstGeom prst="flowChartConnector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1DE40A7-12B2-717F-8BC5-2232A8FA8495}"/>
                </a:ext>
              </a:extLst>
            </p:cNvPr>
            <p:cNvSpPr/>
            <p:nvPr/>
          </p:nvSpPr>
          <p:spPr>
            <a:xfrm>
              <a:off x="4660127" y="281057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34D862-6D9E-2F57-F33B-B13DA95985DD}"/>
              </a:ext>
            </a:extLst>
          </p:cNvPr>
          <p:cNvGrpSpPr/>
          <p:nvPr/>
        </p:nvGrpSpPr>
        <p:grpSpPr>
          <a:xfrm>
            <a:off x="6764230" y="171899"/>
            <a:ext cx="1609496" cy="1590052"/>
            <a:chOff x="6764230" y="171899"/>
            <a:chExt cx="1609496" cy="159005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1776BE3-105D-6B5A-F570-3D9D0F9C17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387" t="51303" r="60646" b="28032"/>
            <a:stretch/>
          </p:blipFill>
          <p:spPr>
            <a:xfrm>
              <a:off x="6784145" y="171899"/>
              <a:ext cx="1589581" cy="1590052"/>
            </a:xfrm>
            <a:prstGeom prst="flowChartConnector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E3D935-00BD-69B1-556F-665C8A7E4FBF}"/>
                </a:ext>
              </a:extLst>
            </p:cNvPr>
            <p:cNvSpPr/>
            <p:nvPr/>
          </p:nvSpPr>
          <p:spPr>
            <a:xfrm>
              <a:off x="6764230" y="226478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73E54C-B12E-BFB7-EF14-214097684E53}"/>
              </a:ext>
            </a:extLst>
          </p:cNvPr>
          <p:cNvGrpSpPr/>
          <p:nvPr/>
        </p:nvGrpSpPr>
        <p:grpSpPr>
          <a:xfrm>
            <a:off x="8848669" y="223219"/>
            <a:ext cx="1609496" cy="1590052"/>
            <a:chOff x="8848669" y="223219"/>
            <a:chExt cx="1609496" cy="159005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94BD78-53C9-6EF8-3BC7-35734AFB63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808" t="75709" r="41225" b="3626"/>
            <a:stretch/>
          </p:blipFill>
          <p:spPr>
            <a:xfrm>
              <a:off x="8868584" y="223219"/>
              <a:ext cx="1589581" cy="1590052"/>
            </a:xfrm>
            <a:prstGeom prst="flowChartConnector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3637B7-F3DF-F017-A914-0D4877C61E13}"/>
                </a:ext>
              </a:extLst>
            </p:cNvPr>
            <p:cNvSpPr/>
            <p:nvPr/>
          </p:nvSpPr>
          <p:spPr>
            <a:xfrm>
              <a:off x="8848669" y="277798"/>
              <a:ext cx="1550504" cy="1535473"/>
            </a:xfrm>
            <a:prstGeom prst="ellipse">
              <a:avLst/>
            </a:prstGeom>
            <a:noFill/>
            <a:ln w="50800">
              <a:solidFill>
                <a:srgbClr val="5754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A person with brown hair and a pink shirt&#10;&#10;Description automatically generated">
            <a:extLst>
              <a:ext uri="{FF2B5EF4-FFF2-40B4-BE49-F238E27FC236}">
                <a16:creationId xmlns:a16="http://schemas.microsoft.com/office/drawing/2014/main" id="{45B8D276-5F3B-9D92-CC28-36A79D8F0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08" y="2018843"/>
            <a:ext cx="17621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4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24974</TotalTime>
  <Words>5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Franklin Gothic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Joublin</dc:creator>
  <cp:lastModifiedBy>Frank Joublin</cp:lastModifiedBy>
  <cp:revision>9</cp:revision>
  <dcterms:created xsi:type="dcterms:W3CDTF">2023-05-24T12:40:44Z</dcterms:created>
  <dcterms:modified xsi:type="dcterms:W3CDTF">2023-12-11T13:25:22Z</dcterms:modified>
</cp:coreProperties>
</file>