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8" y="2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A86A2-BF7E-46D9-BB40-28DBFDE44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6E40CE-1E21-473D-A667-E61E699FC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DAF3-063C-40DC-A6A0-4C0B53B7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0D7A6-C2D2-423B-88EF-005160A0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C57D2-F372-4C5E-A596-34A7B7E0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BDDC0-D017-4C9D-91A1-B771D72A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677B8-51CC-4EE3-8D8E-9B941A5E5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1385C-2F35-47B0-AA04-86B58026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01E0F-C026-4BB9-947B-A4F15597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7B7A-DB51-421B-80BA-F96288FA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38368-B06A-46D8-BB76-4AD0E6D72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CDCF1-1812-4836-B798-69D408CD2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0660E-506B-41A7-ADA0-A19DB673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F847-33CE-4561-98F1-E1E8C41A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8734E-C380-4031-8231-5E125C3B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9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F82D-12CA-4623-920F-76BABDA04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5D32-F27B-489B-AAF3-97BB7C13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AB484-209F-45F5-ADD5-9F76CA7C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4406-12BD-47F0-8B8A-D72670799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5C57D-6DFD-4D1A-BA4D-E63F67D2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53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8E42-A6E0-411A-8D43-0840DE81C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655-16A8-4DB6-8740-41E25C97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E7CF8-A3CC-45A7-939D-8EF1735B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C69F-08CF-4EC7-A6F9-0C65584A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F0B1-B7AC-434A-9798-9C1AA66E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6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20E5-B560-4C09-A17E-41849BACB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BD2D2-BE68-4C9A-A331-FB3117F68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11B92F-33AC-4BDE-92A1-F690D16DE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FE7BE-1517-451D-B0FF-3EA037E9E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2095F-75FF-468F-AE1D-4CF4F5EA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75116-9081-4D90-AE78-5BE931DF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DA13-6AE5-4558-985B-B0C357FB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762D1-DA71-47AE-B262-2C76B1EF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4A8E4-D52B-4B87-B0FA-62E6B36C7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6D626-76BE-432D-98F0-A458E03E4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CB659-4B67-4B79-8A1C-4A5636FC53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41BD00-227F-49C9-AAEA-AFC0D33A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137B85-309B-41DC-A42D-583373E5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393EE2-6975-40D2-B2CC-686ACCA7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810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5DA97-65D1-4844-91FC-65F75713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3E7A23-983D-4252-9BD5-E57982F60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FFF23-EF8C-48F8-9CFB-A0F9608F9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1A357-CCC8-4E99-9728-C69972D9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C9C540-B932-4BCC-9759-F1F47D45E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DAD2-2788-4B49-AFD8-B16223F14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220DB-4218-4F35-9949-5AA1DD4D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6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E59CD-18A2-4FF3-A969-BE9003A3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ABCD2-5F3F-4E3B-83B8-2B7BE2849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70FF3-6E99-4398-BD18-C46035763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D3F7-2E94-4712-AA62-5C404777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AA5CA-A96C-4D39-9AFF-7FB0F29D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3950-B52E-4787-BFF7-EF3856D1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1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743A9-3653-4FFD-B199-E69A527C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B35C68-7CE7-486F-ACF0-838D3CCEA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0824D-7464-48A9-8ED8-8A06FEF4A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BE540-37EF-477A-A495-5F21A838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98B6E-70FB-4902-8321-F47A978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5951C-4335-4839-AB19-44160212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71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A319A-CD68-47D9-817E-AC978B7A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46851-7CAB-4922-9593-27EB47C6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301D7-752C-4AFC-9FE7-E9714A512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C11E-474F-41A7-93A2-9301BA28DB2D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957D6-8396-496F-ADCE-E94281E8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23BD-42A2-4F30-8F5F-B91105D60E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B8B8D-B000-4C00-8090-D5DB7B62F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4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453D-2B0A-4AED-8BA5-E562F046A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MDDTool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700D0-205C-404D-AE10-8FEC71C4B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633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F45-A4A7-4D26-9CF7-45A4C4E0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004"/>
            <a:ext cx="10515600" cy="568648"/>
          </a:xfrm>
        </p:spPr>
        <p:txBody>
          <a:bodyPr>
            <a:normAutofit fontScale="90000"/>
          </a:bodyPr>
          <a:lstStyle/>
          <a:p>
            <a:r>
              <a:rPr lang="de-DE" dirty="0"/>
              <a:t>Current Development Solution</a:t>
            </a:r>
            <a:br>
              <a:rPr lang="de-DE" dirty="0"/>
            </a:br>
            <a:r>
              <a:rPr lang="de-DE" sz="1200" dirty="0"/>
              <a:t>until we have a cloud production 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1258B-A73B-4EF7-B9F6-8C657C3EE0DB}"/>
              </a:ext>
            </a:extLst>
          </p:cNvPr>
          <p:cNvSpPr/>
          <p:nvPr/>
        </p:nvSpPr>
        <p:spPr>
          <a:xfrm>
            <a:off x="6151620" y="1095902"/>
            <a:ext cx="1731936" cy="14816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Dropbox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111C0-9EAE-4495-B426-DC4B715D20CD}"/>
              </a:ext>
            </a:extLst>
          </p:cNvPr>
          <p:cNvSpPr/>
          <p:nvPr/>
        </p:nvSpPr>
        <p:spPr>
          <a:xfrm>
            <a:off x="6300791" y="1496547"/>
            <a:ext cx="1427781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MDDToolsDataRoot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37DAE-90ED-4520-B4C6-062C6DE79EB3}"/>
              </a:ext>
            </a:extLst>
          </p:cNvPr>
          <p:cNvSpPr/>
          <p:nvPr/>
        </p:nvSpPr>
        <p:spPr>
          <a:xfrm>
            <a:off x="6300792" y="1993784"/>
            <a:ext cx="1427780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MDDToolsTempRoot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C2FED-EA1A-4C08-9FC8-DBAA93C37060}"/>
              </a:ext>
            </a:extLst>
          </p:cNvPr>
          <p:cNvSpPr/>
          <p:nvPr/>
        </p:nvSpPr>
        <p:spPr>
          <a:xfrm>
            <a:off x="475846" y="2956622"/>
            <a:ext cx="11337737" cy="1874004"/>
          </a:xfrm>
          <a:custGeom>
            <a:avLst/>
            <a:gdLst>
              <a:gd name="connsiteX0" fmla="*/ 0 w 1731936"/>
              <a:gd name="connsiteY0" fmla="*/ 0 h 1874004"/>
              <a:gd name="connsiteX1" fmla="*/ 1731936 w 1731936"/>
              <a:gd name="connsiteY1" fmla="*/ 0 h 1874004"/>
              <a:gd name="connsiteX2" fmla="*/ 1731936 w 1731936"/>
              <a:gd name="connsiteY2" fmla="*/ 1874004 h 1874004"/>
              <a:gd name="connsiteX3" fmla="*/ 0 w 1731936"/>
              <a:gd name="connsiteY3" fmla="*/ 1874004 h 1874004"/>
              <a:gd name="connsiteX4" fmla="*/ 0 w 1731936"/>
              <a:gd name="connsiteY4" fmla="*/ 0 h 1874004"/>
              <a:gd name="connsiteX0" fmla="*/ 0 w 1732662"/>
              <a:gd name="connsiteY0" fmla="*/ 0 h 1874004"/>
              <a:gd name="connsiteX1" fmla="*/ 1731936 w 1732662"/>
              <a:gd name="connsiteY1" fmla="*/ 0 h 1874004"/>
              <a:gd name="connsiteX2" fmla="*/ 1732662 w 1732662"/>
              <a:gd name="connsiteY2" fmla="*/ 1731615 h 1874004"/>
              <a:gd name="connsiteX3" fmla="*/ 1731936 w 1732662"/>
              <a:gd name="connsiteY3" fmla="*/ 1874004 h 1874004"/>
              <a:gd name="connsiteX4" fmla="*/ 0 w 1732662"/>
              <a:gd name="connsiteY4" fmla="*/ 1874004 h 1874004"/>
              <a:gd name="connsiteX5" fmla="*/ 0 w 1732662"/>
              <a:gd name="connsiteY5" fmla="*/ 0 h 1874004"/>
              <a:gd name="connsiteX0" fmla="*/ 0 w 1732662"/>
              <a:gd name="connsiteY0" fmla="*/ 0 h 1874004"/>
              <a:gd name="connsiteX1" fmla="*/ 1731936 w 1732662"/>
              <a:gd name="connsiteY1" fmla="*/ 0 h 1874004"/>
              <a:gd name="connsiteX2" fmla="*/ 1732662 w 1732662"/>
              <a:gd name="connsiteY2" fmla="*/ 1731615 h 1874004"/>
              <a:gd name="connsiteX3" fmla="*/ 1728788 w 1732662"/>
              <a:gd name="connsiteY3" fmla="*/ 1816856 h 1874004"/>
              <a:gd name="connsiteX4" fmla="*/ 1731936 w 1732662"/>
              <a:gd name="connsiteY4" fmla="*/ 1874004 h 1874004"/>
              <a:gd name="connsiteX5" fmla="*/ 0 w 1732662"/>
              <a:gd name="connsiteY5" fmla="*/ 1874004 h 1874004"/>
              <a:gd name="connsiteX6" fmla="*/ 0 w 1732662"/>
              <a:gd name="connsiteY6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32662 w 11337737"/>
              <a:gd name="connsiteY2" fmla="*/ 1731615 h 1874004"/>
              <a:gd name="connsiteX3" fmla="*/ 11337737 w 11337737"/>
              <a:gd name="connsiteY3" fmla="*/ 1867225 h 1874004"/>
              <a:gd name="connsiteX4" fmla="*/ 1731936 w 11337737"/>
              <a:gd name="connsiteY4" fmla="*/ 1874004 h 1874004"/>
              <a:gd name="connsiteX5" fmla="*/ 0 w 11337737"/>
              <a:gd name="connsiteY5" fmla="*/ 1874004 h 1874004"/>
              <a:gd name="connsiteX6" fmla="*/ 0 w 11337737"/>
              <a:gd name="connsiteY6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32662 w 11337737"/>
              <a:gd name="connsiteY2" fmla="*/ 1731615 h 1874004"/>
              <a:gd name="connsiteX3" fmla="*/ 9156351 w 11337737"/>
              <a:gd name="connsiteY3" fmla="*/ 1828480 h 1874004"/>
              <a:gd name="connsiteX4" fmla="*/ 11337737 w 11337737"/>
              <a:gd name="connsiteY4" fmla="*/ 1867225 h 1874004"/>
              <a:gd name="connsiteX5" fmla="*/ 1731936 w 11337737"/>
              <a:gd name="connsiteY5" fmla="*/ 1874004 h 1874004"/>
              <a:gd name="connsiteX6" fmla="*/ 0 w 11337737"/>
              <a:gd name="connsiteY6" fmla="*/ 1874004 h 1874004"/>
              <a:gd name="connsiteX7" fmla="*/ 0 w 11337737"/>
              <a:gd name="connsiteY7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32662 w 11337737"/>
              <a:gd name="connsiteY2" fmla="*/ 1731615 h 1874004"/>
              <a:gd name="connsiteX3" fmla="*/ 11337737 w 11337737"/>
              <a:gd name="connsiteY3" fmla="*/ 1743239 h 1874004"/>
              <a:gd name="connsiteX4" fmla="*/ 11337737 w 11337737"/>
              <a:gd name="connsiteY4" fmla="*/ 1867225 h 1874004"/>
              <a:gd name="connsiteX5" fmla="*/ 1731936 w 11337737"/>
              <a:gd name="connsiteY5" fmla="*/ 1874004 h 1874004"/>
              <a:gd name="connsiteX6" fmla="*/ 0 w 11337737"/>
              <a:gd name="connsiteY6" fmla="*/ 1874004 h 1874004"/>
              <a:gd name="connsiteX7" fmla="*/ 0 w 11337737"/>
              <a:gd name="connsiteY7" fmla="*/ 0 h 187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37737" h="1874004">
                <a:moveTo>
                  <a:pt x="0" y="0"/>
                </a:moveTo>
                <a:lnTo>
                  <a:pt x="1731936" y="0"/>
                </a:lnTo>
                <a:lnTo>
                  <a:pt x="1732662" y="1731615"/>
                </a:lnTo>
                <a:lnTo>
                  <a:pt x="11337737" y="1743239"/>
                </a:lnTo>
                <a:lnTo>
                  <a:pt x="11337737" y="1867225"/>
                </a:lnTo>
                <a:lnTo>
                  <a:pt x="1731936" y="1874004"/>
                </a:lnTo>
                <a:lnTo>
                  <a:pt x="0" y="18740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        GitHub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8DEBC-0552-47EC-8E8D-D29308A607FC}"/>
              </a:ext>
            </a:extLst>
          </p:cNvPr>
          <p:cNvSpPr/>
          <p:nvPr/>
        </p:nvSpPr>
        <p:spPr>
          <a:xfrm>
            <a:off x="677163" y="3316153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20193-6FD7-4E2E-B821-BA04B6EFA6E1}"/>
              </a:ext>
            </a:extLst>
          </p:cNvPr>
          <p:cNvSpPr/>
          <p:nvPr/>
        </p:nvSpPr>
        <p:spPr>
          <a:xfrm>
            <a:off x="930302" y="3546044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71A05-39EA-440B-A877-25769D52FBBC}"/>
              </a:ext>
            </a:extLst>
          </p:cNvPr>
          <p:cNvSpPr/>
          <p:nvPr/>
        </p:nvSpPr>
        <p:spPr>
          <a:xfrm>
            <a:off x="930302" y="3773999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9A1CA-2907-49E9-B305-5030F256F605}"/>
              </a:ext>
            </a:extLst>
          </p:cNvPr>
          <p:cNvSpPr/>
          <p:nvPr/>
        </p:nvSpPr>
        <p:spPr>
          <a:xfrm>
            <a:off x="1155027" y="401260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9FBAE-D864-4814-8324-B99D93B1E8A4}"/>
              </a:ext>
            </a:extLst>
          </p:cNvPr>
          <p:cNvSpPr/>
          <p:nvPr/>
        </p:nvSpPr>
        <p:spPr>
          <a:xfrm>
            <a:off x="1155027" y="424056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909C4-45DB-4D42-8A65-41A6377AD99F}"/>
              </a:ext>
            </a:extLst>
          </p:cNvPr>
          <p:cNvSpPr/>
          <p:nvPr/>
        </p:nvSpPr>
        <p:spPr>
          <a:xfrm>
            <a:off x="930302" y="4470453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78EA2-0C27-489C-AD58-1F6583856262}"/>
              </a:ext>
            </a:extLst>
          </p:cNvPr>
          <p:cNvSpPr/>
          <p:nvPr/>
        </p:nvSpPr>
        <p:spPr>
          <a:xfrm>
            <a:off x="2388030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D9F46-4D1E-43F0-ACC9-B2090B9AD320}"/>
              </a:ext>
            </a:extLst>
          </p:cNvPr>
          <p:cNvSpPr/>
          <p:nvPr/>
        </p:nvSpPr>
        <p:spPr>
          <a:xfrm>
            <a:off x="2540108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545D9-DD5D-466F-B560-A914C6B417A8}"/>
              </a:ext>
            </a:extLst>
          </p:cNvPr>
          <p:cNvSpPr/>
          <p:nvPr/>
        </p:nvSpPr>
        <p:spPr>
          <a:xfrm>
            <a:off x="2793247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259E5-E8A4-4D67-841D-DB72A07ECFE6}"/>
              </a:ext>
            </a:extLst>
          </p:cNvPr>
          <p:cNvSpPr/>
          <p:nvPr/>
        </p:nvSpPr>
        <p:spPr>
          <a:xfrm>
            <a:off x="2793247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63BA7-6185-468E-8E5A-812C44781763}"/>
              </a:ext>
            </a:extLst>
          </p:cNvPr>
          <p:cNvSpPr/>
          <p:nvPr/>
        </p:nvSpPr>
        <p:spPr>
          <a:xfrm>
            <a:off x="3017972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0BE5A-DD5A-4166-939F-A3F39C70B79E}"/>
              </a:ext>
            </a:extLst>
          </p:cNvPr>
          <p:cNvSpPr/>
          <p:nvPr/>
        </p:nvSpPr>
        <p:spPr>
          <a:xfrm>
            <a:off x="3017972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1334D0-9CCB-43B3-87D5-AAE0B60F3331}"/>
              </a:ext>
            </a:extLst>
          </p:cNvPr>
          <p:cNvSpPr/>
          <p:nvPr/>
        </p:nvSpPr>
        <p:spPr>
          <a:xfrm>
            <a:off x="2793247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58A0D-D4C2-4A0C-BA0D-3A82D5A94598}"/>
              </a:ext>
            </a:extLst>
          </p:cNvPr>
          <p:cNvSpPr/>
          <p:nvPr/>
        </p:nvSpPr>
        <p:spPr>
          <a:xfrm>
            <a:off x="4284960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6F0B5-D89A-452E-B583-6C2655E0CCEA}"/>
              </a:ext>
            </a:extLst>
          </p:cNvPr>
          <p:cNvSpPr/>
          <p:nvPr/>
        </p:nvSpPr>
        <p:spPr>
          <a:xfrm>
            <a:off x="4437038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C18E3-4F28-46D4-B95D-C30D66FAB39D}"/>
              </a:ext>
            </a:extLst>
          </p:cNvPr>
          <p:cNvSpPr/>
          <p:nvPr/>
        </p:nvSpPr>
        <p:spPr>
          <a:xfrm>
            <a:off x="4690177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743D8-8182-44A4-BF1A-61C33A0AA092}"/>
              </a:ext>
            </a:extLst>
          </p:cNvPr>
          <p:cNvSpPr/>
          <p:nvPr/>
        </p:nvSpPr>
        <p:spPr>
          <a:xfrm>
            <a:off x="4690177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439602-20BA-4BAD-AB5C-D65CA71A43AE}"/>
              </a:ext>
            </a:extLst>
          </p:cNvPr>
          <p:cNvSpPr/>
          <p:nvPr/>
        </p:nvSpPr>
        <p:spPr>
          <a:xfrm>
            <a:off x="4914902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287D0C-06AD-403C-B76E-AC71FF8A0613}"/>
              </a:ext>
            </a:extLst>
          </p:cNvPr>
          <p:cNvSpPr/>
          <p:nvPr/>
        </p:nvSpPr>
        <p:spPr>
          <a:xfrm>
            <a:off x="4914902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EC3A8-3601-4F92-A885-7C0AFA706316}"/>
              </a:ext>
            </a:extLst>
          </p:cNvPr>
          <p:cNvSpPr/>
          <p:nvPr/>
        </p:nvSpPr>
        <p:spPr>
          <a:xfrm>
            <a:off x="4690177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00CFF8-7945-43E2-9F56-BA52CF10BDF8}"/>
              </a:ext>
            </a:extLst>
          </p:cNvPr>
          <p:cNvSpPr/>
          <p:nvPr/>
        </p:nvSpPr>
        <p:spPr>
          <a:xfrm>
            <a:off x="6168974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9085D-0335-42CA-A4BA-22C886369DD8}"/>
              </a:ext>
            </a:extLst>
          </p:cNvPr>
          <p:cNvSpPr/>
          <p:nvPr/>
        </p:nvSpPr>
        <p:spPr>
          <a:xfrm>
            <a:off x="6321052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90C581-E21E-4FB9-BB65-8899579E8EC0}"/>
              </a:ext>
            </a:extLst>
          </p:cNvPr>
          <p:cNvSpPr/>
          <p:nvPr/>
        </p:nvSpPr>
        <p:spPr>
          <a:xfrm>
            <a:off x="6574191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AACD4-F2F5-4B7E-A88D-9EEAA8ADCB83}"/>
              </a:ext>
            </a:extLst>
          </p:cNvPr>
          <p:cNvSpPr/>
          <p:nvPr/>
        </p:nvSpPr>
        <p:spPr>
          <a:xfrm>
            <a:off x="6574191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91C27F-F55A-4570-8720-19E3B7159CF2}"/>
              </a:ext>
            </a:extLst>
          </p:cNvPr>
          <p:cNvSpPr/>
          <p:nvPr/>
        </p:nvSpPr>
        <p:spPr>
          <a:xfrm>
            <a:off x="6798916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1A7442-1D1A-4507-B4EE-1DACF85FD833}"/>
              </a:ext>
            </a:extLst>
          </p:cNvPr>
          <p:cNvSpPr/>
          <p:nvPr/>
        </p:nvSpPr>
        <p:spPr>
          <a:xfrm>
            <a:off x="6798916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72051B-C369-40E7-AEFA-882CDBAE99F0}"/>
              </a:ext>
            </a:extLst>
          </p:cNvPr>
          <p:cNvSpPr/>
          <p:nvPr/>
        </p:nvSpPr>
        <p:spPr>
          <a:xfrm>
            <a:off x="6574191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179FE-9733-49C8-B465-F36FD49C64F2}"/>
              </a:ext>
            </a:extLst>
          </p:cNvPr>
          <p:cNvSpPr/>
          <p:nvPr/>
        </p:nvSpPr>
        <p:spPr>
          <a:xfrm>
            <a:off x="8052988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A22CB1-B48D-4E51-95C8-58982E327FF9}"/>
              </a:ext>
            </a:extLst>
          </p:cNvPr>
          <p:cNvSpPr/>
          <p:nvPr/>
        </p:nvSpPr>
        <p:spPr>
          <a:xfrm>
            <a:off x="8205066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E72427-EC36-4190-9289-5D660DF92D14}"/>
              </a:ext>
            </a:extLst>
          </p:cNvPr>
          <p:cNvSpPr/>
          <p:nvPr/>
        </p:nvSpPr>
        <p:spPr>
          <a:xfrm>
            <a:off x="8458205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B4BD9-05CA-4A0D-8A42-93116E140CF5}"/>
              </a:ext>
            </a:extLst>
          </p:cNvPr>
          <p:cNvSpPr/>
          <p:nvPr/>
        </p:nvSpPr>
        <p:spPr>
          <a:xfrm>
            <a:off x="8458205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CE30C4-F16D-4F91-9F9A-F05FA7F3AE87}"/>
              </a:ext>
            </a:extLst>
          </p:cNvPr>
          <p:cNvSpPr/>
          <p:nvPr/>
        </p:nvSpPr>
        <p:spPr>
          <a:xfrm>
            <a:off x="8682930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EA223-993A-422E-AF28-9D7E2EC01138}"/>
              </a:ext>
            </a:extLst>
          </p:cNvPr>
          <p:cNvSpPr/>
          <p:nvPr/>
        </p:nvSpPr>
        <p:spPr>
          <a:xfrm>
            <a:off x="8682930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A2550-32C9-4AE5-A512-D76C44DF5A03}"/>
              </a:ext>
            </a:extLst>
          </p:cNvPr>
          <p:cNvSpPr/>
          <p:nvPr/>
        </p:nvSpPr>
        <p:spPr>
          <a:xfrm>
            <a:off x="8458205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80D60-81B1-48A5-891B-A8E333C21D58}"/>
              </a:ext>
            </a:extLst>
          </p:cNvPr>
          <p:cNvSpPr/>
          <p:nvPr/>
        </p:nvSpPr>
        <p:spPr>
          <a:xfrm>
            <a:off x="9937324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C05498-A2E7-4702-8C72-8141162D7693}"/>
              </a:ext>
            </a:extLst>
          </p:cNvPr>
          <p:cNvSpPr/>
          <p:nvPr/>
        </p:nvSpPr>
        <p:spPr>
          <a:xfrm>
            <a:off x="10089402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3387BB-0CA8-4656-BE72-F2029A82BCEE}"/>
              </a:ext>
            </a:extLst>
          </p:cNvPr>
          <p:cNvSpPr/>
          <p:nvPr/>
        </p:nvSpPr>
        <p:spPr>
          <a:xfrm>
            <a:off x="10342541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93CC30-23DA-46E4-B193-F11B9D8B2DB9}"/>
              </a:ext>
            </a:extLst>
          </p:cNvPr>
          <p:cNvSpPr/>
          <p:nvPr/>
        </p:nvSpPr>
        <p:spPr>
          <a:xfrm>
            <a:off x="10342541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72EE7D-C149-4707-A0CD-5C912A63E490}"/>
              </a:ext>
            </a:extLst>
          </p:cNvPr>
          <p:cNvSpPr/>
          <p:nvPr/>
        </p:nvSpPr>
        <p:spPr>
          <a:xfrm>
            <a:off x="10567266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302112-12E5-4EEE-BE67-46ADBBAAB968}"/>
              </a:ext>
            </a:extLst>
          </p:cNvPr>
          <p:cNvSpPr/>
          <p:nvPr/>
        </p:nvSpPr>
        <p:spPr>
          <a:xfrm>
            <a:off x="10567266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01064D-2535-4C3B-A2CA-B1B8652EE406}"/>
              </a:ext>
            </a:extLst>
          </p:cNvPr>
          <p:cNvSpPr/>
          <p:nvPr/>
        </p:nvSpPr>
        <p:spPr>
          <a:xfrm>
            <a:off x="10342541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CE5324C9-D28A-4CB2-A109-BD3D82D7F483}"/>
              </a:ext>
            </a:extLst>
          </p:cNvPr>
          <p:cNvSpPr/>
          <p:nvPr/>
        </p:nvSpPr>
        <p:spPr>
          <a:xfrm rot="19876387">
            <a:off x="3744884" y="2551481"/>
            <a:ext cx="2439363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A41BD900-A4DF-4A69-AA8B-3BEF8A9DA18F}"/>
              </a:ext>
            </a:extLst>
          </p:cNvPr>
          <p:cNvSpPr/>
          <p:nvPr/>
        </p:nvSpPr>
        <p:spPr>
          <a:xfrm rot="18522321">
            <a:off x="5473418" y="2896754"/>
            <a:ext cx="862931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695A75A8-1A73-4F03-A7A2-BC1C540DF198}"/>
              </a:ext>
            </a:extLst>
          </p:cNvPr>
          <p:cNvSpPr/>
          <p:nvPr/>
        </p:nvSpPr>
        <p:spPr>
          <a:xfrm rot="16200000">
            <a:off x="7161488" y="2887355"/>
            <a:ext cx="688061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Left-Right 51">
            <a:extLst>
              <a:ext uri="{FF2B5EF4-FFF2-40B4-BE49-F238E27FC236}">
                <a16:creationId xmlns:a16="http://schemas.microsoft.com/office/drawing/2014/main" id="{8B3CD6AD-BE4A-4D93-8546-02FE584056F2}"/>
              </a:ext>
            </a:extLst>
          </p:cNvPr>
          <p:cNvSpPr/>
          <p:nvPr/>
        </p:nvSpPr>
        <p:spPr>
          <a:xfrm rot="1233545" flipH="1">
            <a:off x="7882418" y="2567675"/>
            <a:ext cx="3460393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Left-Right 52">
            <a:extLst>
              <a:ext uri="{FF2B5EF4-FFF2-40B4-BE49-F238E27FC236}">
                <a16:creationId xmlns:a16="http://schemas.microsoft.com/office/drawing/2014/main" id="{8E68EFDF-8820-4C58-8E62-BF1EC05FD2E8}"/>
              </a:ext>
            </a:extLst>
          </p:cNvPr>
          <p:cNvSpPr/>
          <p:nvPr/>
        </p:nvSpPr>
        <p:spPr>
          <a:xfrm rot="1705803" flipH="1">
            <a:off x="7893279" y="2827841"/>
            <a:ext cx="1607495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4D0469-E828-49E3-A3BA-56D772BFB370}"/>
              </a:ext>
            </a:extLst>
          </p:cNvPr>
          <p:cNvSpPr txBox="1"/>
          <p:nvPr/>
        </p:nvSpPr>
        <p:spPr>
          <a:xfrm>
            <a:off x="2702632" y="6306185"/>
            <a:ext cx="10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Antonello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8239BD-2C7B-4F52-B71F-23CD32D1A926}"/>
              </a:ext>
            </a:extLst>
          </p:cNvPr>
          <p:cNvSpPr txBox="1"/>
          <p:nvPr/>
        </p:nvSpPr>
        <p:spPr>
          <a:xfrm>
            <a:off x="4750439" y="6312940"/>
            <a:ext cx="7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Frank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2CD8A3-1F99-49B4-BE1A-85E9CD376A6F}"/>
              </a:ext>
            </a:extLst>
          </p:cNvPr>
          <p:cNvSpPr txBox="1"/>
          <p:nvPr/>
        </p:nvSpPr>
        <p:spPr>
          <a:xfrm>
            <a:off x="6655682" y="6306185"/>
            <a:ext cx="8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Cristian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C5AFA3-8B5D-4949-9408-4786D929F729}"/>
              </a:ext>
            </a:extLst>
          </p:cNvPr>
          <p:cNvSpPr txBox="1"/>
          <p:nvPr/>
        </p:nvSpPr>
        <p:spPr>
          <a:xfrm>
            <a:off x="8471685" y="630717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Filippo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539CA6-E2D7-4DB8-9F2D-CA936F257458}"/>
              </a:ext>
            </a:extLst>
          </p:cNvPr>
          <p:cNvSpPr txBox="1"/>
          <p:nvPr/>
        </p:nvSpPr>
        <p:spPr>
          <a:xfrm>
            <a:off x="10205578" y="631204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Christophe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0A17B8-F3BD-4D76-85EE-D16EC8B5FA9C}"/>
              </a:ext>
            </a:extLst>
          </p:cNvPr>
          <p:cNvSpPr txBox="1"/>
          <p:nvPr/>
        </p:nvSpPr>
        <p:spPr>
          <a:xfrm>
            <a:off x="910938" y="483062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3A1E6B-5820-4203-81B9-37017F079D92}"/>
              </a:ext>
            </a:extLst>
          </p:cNvPr>
          <p:cNvSpPr/>
          <p:nvPr/>
        </p:nvSpPr>
        <p:spPr>
          <a:xfrm>
            <a:off x="2393313" y="3412525"/>
            <a:ext cx="872575" cy="96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263AF35-9986-467C-B012-07708DB3BB71}"/>
              </a:ext>
            </a:extLst>
          </p:cNvPr>
          <p:cNvSpPr/>
          <p:nvPr/>
        </p:nvSpPr>
        <p:spPr>
          <a:xfrm>
            <a:off x="3332136" y="3412525"/>
            <a:ext cx="793114" cy="962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50D152-26A7-4BB1-B646-E17DA43815D3}"/>
              </a:ext>
            </a:extLst>
          </p:cNvPr>
          <p:cNvSpPr/>
          <p:nvPr/>
        </p:nvSpPr>
        <p:spPr>
          <a:xfrm>
            <a:off x="4284960" y="3422533"/>
            <a:ext cx="872575" cy="96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202F2A6-C4D1-4AD8-84C1-27E5A60BE8ED}"/>
              </a:ext>
            </a:extLst>
          </p:cNvPr>
          <p:cNvSpPr/>
          <p:nvPr/>
        </p:nvSpPr>
        <p:spPr>
          <a:xfrm>
            <a:off x="5215180" y="3422533"/>
            <a:ext cx="801717" cy="962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67A644-0D45-44AC-B9B2-3F95275FC0E3}"/>
              </a:ext>
            </a:extLst>
          </p:cNvPr>
          <p:cNvSpPr/>
          <p:nvPr/>
        </p:nvSpPr>
        <p:spPr>
          <a:xfrm>
            <a:off x="6176607" y="3421074"/>
            <a:ext cx="872575" cy="96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A715C6-1661-49DE-8D35-897EDEE86DA6}"/>
              </a:ext>
            </a:extLst>
          </p:cNvPr>
          <p:cNvSpPr/>
          <p:nvPr/>
        </p:nvSpPr>
        <p:spPr>
          <a:xfrm>
            <a:off x="7115430" y="3421074"/>
            <a:ext cx="793114" cy="962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43D11F-C157-4EED-AB1E-2B1877B48361}"/>
              </a:ext>
            </a:extLst>
          </p:cNvPr>
          <p:cNvSpPr/>
          <p:nvPr/>
        </p:nvSpPr>
        <p:spPr>
          <a:xfrm>
            <a:off x="8052987" y="3421074"/>
            <a:ext cx="872575" cy="96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81B8149-1ED2-4CBA-9FDF-555ED2406CEF}"/>
              </a:ext>
            </a:extLst>
          </p:cNvPr>
          <p:cNvSpPr/>
          <p:nvPr/>
        </p:nvSpPr>
        <p:spPr>
          <a:xfrm>
            <a:off x="8991810" y="3421074"/>
            <a:ext cx="793114" cy="962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72C02A-33C1-40A5-A09A-D947C13BE832}"/>
              </a:ext>
            </a:extLst>
          </p:cNvPr>
          <p:cNvSpPr/>
          <p:nvPr/>
        </p:nvSpPr>
        <p:spPr>
          <a:xfrm>
            <a:off x="9937323" y="3424758"/>
            <a:ext cx="872575" cy="96284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5B7019-1CC2-4586-AE4E-40B10E1E1910}"/>
              </a:ext>
            </a:extLst>
          </p:cNvPr>
          <p:cNvSpPr/>
          <p:nvPr/>
        </p:nvSpPr>
        <p:spPr>
          <a:xfrm>
            <a:off x="10876146" y="3424758"/>
            <a:ext cx="793114" cy="9628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7510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F45-A4A7-4D26-9CF7-45A4C4E0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004"/>
            <a:ext cx="10515600" cy="568648"/>
          </a:xfrm>
        </p:spPr>
        <p:txBody>
          <a:bodyPr>
            <a:normAutofit fontScale="90000"/>
          </a:bodyPr>
          <a:lstStyle/>
          <a:p>
            <a:r>
              <a:rPr lang="de-DE" dirty="0"/>
              <a:t>Cloud Development 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1258B-A73B-4EF7-B9F6-8C657C3EE0DB}"/>
              </a:ext>
            </a:extLst>
          </p:cNvPr>
          <p:cNvSpPr/>
          <p:nvPr/>
        </p:nvSpPr>
        <p:spPr>
          <a:xfrm>
            <a:off x="6151620" y="1095902"/>
            <a:ext cx="1731936" cy="148165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Cloud Server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111C0-9EAE-4495-B426-DC4B715D20CD}"/>
              </a:ext>
            </a:extLst>
          </p:cNvPr>
          <p:cNvSpPr/>
          <p:nvPr/>
        </p:nvSpPr>
        <p:spPr>
          <a:xfrm>
            <a:off x="6300791" y="1496547"/>
            <a:ext cx="1427781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MDDToolsDataRoot</a:t>
            </a:r>
            <a:endParaRPr lang="en-US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37DAE-90ED-4520-B4C6-062C6DE79EB3}"/>
              </a:ext>
            </a:extLst>
          </p:cNvPr>
          <p:cNvSpPr/>
          <p:nvPr/>
        </p:nvSpPr>
        <p:spPr>
          <a:xfrm>
            <a:off x="6300792" y="1993784"/>
            <a:ext cx="1427780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MDDToolsTempRoot</a:t>
            </a:r>
            <a:endParaRPr lang="en-US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AC2FED-EA1A-4C08-9FC8-DBAA93C37060}"/>
              </a:ext>
            </a:extLst>
          </p:cNvPr>
          <p:cNvSpPr/>
          <p:nvPr/>
        </p:nvSpPr>
        <p:spPr>
          <a:xfrm>
            <a:off x="475846" y="2956622"/>
            <a:ext cx="11337737" cy="1874004"/>
          </a:xfrm>
          <a:custGeom>
            <a:avLst/>
            <a:gdLst>
              <a:gd name="connsiteX0" fmla="*/ 0 w 1731936"/>
              <a:gd name="connsiteY0" fmla="*/ 0 h 1874004"/>
              <a:gd name="connsiteX1" fmla="*/ 1731936 w 1731936"/>
              <a:gd name="connsiteY1" fmla="*/ 0 h 1874004"/>
              <a:gd name="connsiteX2" fmla="*/ 1731936 w 1731936"/>
              <a:gd name="connsiteY2" fmla="*/ 1874004 h 1874004"/>
              <a:gd name="connsiteX3" fmla="*/ 0 w 1731936"/>
              <a:gd name="connsiteY3" fmla="*/ 1874004 h 1874004"/>
              <a:gd name="connsiteX4" fmla="*/ 0 w 1731936"/>
              <a:gd name="connsiteY4" fmla="*/ 0 h 1874004"/>
              <a:gd name="connsiteX0" fmla="*/ 0 w 1732662"/>
              <a:gd name="connsiteY0" fmla="*/ 0 h 1874004"/>
              <a:gd name="connsiteX1" fmla="*/ 1731936 w 1732662"/>
              <a:gd name="connsiteY1" fmla="*/ 0 h 1874004"/>
              <a:gd name="connsiteX2" fmla="*/ 1732662 w 1732662"/>
              <a:gd name="connsiteY2" fmla="*/ 1731615 h 1874004"/>
              <a:gd name="connsiteX3" fmla="*/ 1731936 w 1732662"/>
              <a:gd name="connsiteY3" fmla="*/ 1874004 h 1874004"/>
              <a:gd name="connsiteX4" fmla="*/ 0 w 1732662"/>
              <a:gd name="connsiteY4" fmla="*/ 1874004 h 1874004"/>
              <a:gd name="connsiteX5" fmla="*/ 0 w 1732662"/>
              <a:gd name="connsiteY5" fmla="*/ 0 h 1874004"/>
              <a:gd name="connsiteX0" fmla="*/ 0 w 1732662"/>
              <a:gd name="connsiteY0" fmla="*/ 0 h 1874004"/>
              <a:gd name="connsiteX1" fmla="*/ 1731936 w 1732662"/>
              <a:gd name="connsiteY1" fmla="*/ 0 h 1874004"/>
              <a:gd name="connsiteX2" fmla="*/ 1732662 w 1732662"/>
              <a:gd name="connsiteY2" fmla="*/ 1731615 h 1874004"/>
              <a:gd name="connsiteX3" fmla="*/ 1728788 w 1732662"/>
              <a:gd name="connsiteY3" fmla="*/ 1816856 h 1874004"/>
              <a:gd name="connsiteX4" fmla="*/ 1731936 w 1732662"/>
              <a:gd name="connsiteY4" fmla="*/ 1874004 h 1874004"/>
              <a:gd name="connsiteX5" fmla="*/ 0 w 1732662"/>
              <a:gd name="connsiteY5" fmla="*/ 1874004 h 1874004"/>
              <a:gd name="connsiteX6" fmla="*/ 0 w 1732662"/>
              <a:gd name="connsiteY6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32662 w 11337737"/>
              <a:gd name="connsiteY2" fmla="*/ 1731615 h 1874004"/>
              <a:gd name="connsiteX3" fmla="*/ 11337737 w 11337737"/>
              <a:gd name="connsiteY3" fmla="*/ 1867225 h 1874004"/>
              <a:gd name="connsiteX4" fmla="*/ 1731936 w 11337737"/>
              <a:gd name="connsiteY4" fmla="*/ 1874004 h 1874004"/>
              <a:gd name="connsiteX5" fmla="*/ 0 w 11337737"/>
              <a:gd name="connsiteY5" fmla="*/ 1874004 h 1874004"/>
              <a:gd name="connsiteX6" fmla="*/ 0 w 11337737"/>
              <a:gd name="connsiteY6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32662 w 11337737"/>
              <a:gd name="connsiteY2" fmla="*/ 1731615 h 1874004"/>
              <a:gd name="connsiteX3" fmla="*/ 9156351 w 11337737"/>
              <a:gd name="connsiteY3" fmla="*/ 1828480 h 1874004"/>
              <a:gd name="connsiteX4" fmla="*/ 11337737 w 11337737"/>
              <a:gd name="connsiteY4" fmla="*/ 1867225 h 1874004"/>
              <a:gd name="connsiteX5" fmla="*/ 1731936 w 11337737"/>
              <a:gd name="connsiteY5" fmla="*/ 1874004 h 1874004"/>
              <a:gd name="connsiteX6" fmla="*/ 0 w 11337737"/>
              <a:gd name="connsiteY6" fmla="*/ 1874004 h 1874004"/>
              <a:gd name="connsiteX7" fmla="*/ 0 w 11337737"/>
              <a:gd name="connsiteY7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32662 w 11337737"/>
              <a:gd name="connsiteY2" fmla="*/ 1731615 h 1874004"/>
              <a:gd name="connsiteX3" fmla="*/ 11337737 w 11337737"/>
              <a:gd name="connsiteY3" fmla="*/ 1743239 h 1874004"/>
              <a:gd name="connsiteX4" fmla="*/ 11337737 w 11337737"/>
              <a:gd name="connsiteY4" fmla="*/ 1867225 h 1874004"/>
              <a:gd name="connsiteX5" fmla="*/ 1731936 w 11337737"/>
              <a:gd name="connsiteY5" fmla="*/ 1874004 h 1874004"/>
              <a:gd name="connsiteX6" fmla="*/ 0 w 11337737"/>
              <a:gd name="connsiteY6" fmla="*/ 1874004 h 1874004"/>
              <a:gd name="connsiteX7" fmla="*/ 0 w 11337737"/>
              <a:gd name="connsiteY7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28788 w 11337737"/>
              <a:gd name="connsiteY2" fmla="*/ 177910 h 1874004"/>
              <a:gd name="connsiteX3" fmla="*/ 1732662 w 11337737"/>
              <a:gd name="connsiteY3" fmla="*/ 1731615 h 1874004"/>
              <a:gd name="connsiteX4" fmla="*/ 11337737 w 11337737"/>
              <a:gd name="connsiteY4" fmla="*/ 1743239 h 1874004"/>
              <a:gd name="connsiteX5" fmla="*/ 11337737 w 11337737"/>
              <a:gd name="connsiteY5" fmla="*/ 1867225 h 1874004"/>
              <a:gd name="connsiteX6" fmla="*/ 1731936 w 11337737"/>
              <a:gd name="connsiteY6" fmla="*/ 1874004 h 1874004"/>
              <a:gd name="connsiteX7" fmla="*/ 0 w 11337737"/>
              <a:gd name="connsiteY7" fmla="*/ 1874004 h 1874004"/>
              <a:gd name="connsiteX8" fmla="*/ 0 w 11337737"/>
              <a:gd name="connsiteY8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1732662 w 11337737"/>
              <a:gd name="connsiteY2" fmla="*/ 53924 h 1874004"/>
              <a:gd name="connsiteX3" fmla="*/ 1728788 w 11337737"/>
              <a:gd name="connsiteY3" fmla="*/ 177910 h 1874004"/>
              <a:gd name="connsiteX4" fmla="*/ 1732662 w 11337737"/>
              <a:gd name="connsiteY4" fmla="*/ 1731615 h 1874004"/>
              <a:gd name="connsiteX5" fmla="*/ 11337737 w 11337737"/>
              <a:gd name="connsiteY5" fmla="*/ 1743239 h 1874004"/>
              <a:gd name="connsiteX6" fmla="*/ 11337737 w 11337737"/>
              <a:gd name="connsiteY6" fmla="*/ 1867225 h 1874004"/>
              <a:gd name="connsiteX7" fmla="*/ 1731936 w 11337737"/>
              <a:gd name="connsiteY7" fmla="*/ 1874004 h 1874004"/>
              <a:gd name="connsiteX8" fmla="*/ 0 w 11337737"/>
              <a:gd name="connsiteY8" fmla="*/ 1874004 h 1874004"/>
              <a:gd name="connsiteX9" fmla="*/ 0 w 11337737"/>
              <a:gd name="connsiteY9" fmla="*/ 0 h 1874004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1728788 w 11337737"/>
              <a:gd name="connsiteY3" fmla="*/ 180844 h 1876938"/>
              <a:gd name="connsiteX4" fmla="*/ 1732662 w 11337737"/>
              <a:gd name="connsiteY4" fmla="*/ 1734549 h 1876938"/>
              <a:gd name="connsiteX5" fmla="*/ 11337737 w 11337737"/>
              <a:gd name="connsiteY5" fmla="*/ 1746173 h 1876938"/>
              <a:gd name="connsiteX6" fmla="*/ 11337737 w 11337737"/>
              <a:gd name="connsiteY6" fmla="*/ 1870159 h 1876938"/>
              <a:gd name="connsiteX7" fmla="*/ 1731936 w 11337737"/>
              <a:gd name="connsiteY7" fmla="*/ 1876938 h 1876938"/>
              <a:gd name="connsiteX8" fmla="*/ 0 w 11337737"/>
              <a:gd name="connsiteY8" fmla="*/ 1876938 h 1876938"/>
              <a:gd name="connsiteX9" fmla="*/ 0 w 11337737"/>
              <a:gd name="connsiteY9" fmla="*/ 2934 h 1876938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1728788 w 11337737"/>
              <a:gd name="connsiteY3" fmla="*/ 180844 h 1876938"/>
              <a:gd name="connsiteX4" fmla="*/ 1732662 w 11337737"/>
              <a:gd name="connsiteY4" fmla="*/ 1734549 h 1876938"/>
              <a:gd name="connsiteX5" fmla="*/ 11337737 w 11337737"/>
              <a:gd name="connsiteY5" fmla="*/ 1746173 h 1876938"/>
              <a:gd name="connsiteX6" fmla="*/ 11337737 w 11337737"/>
              <a:gd name="connsiteY6" fmla="*/ 1870159 h 1876938"/>
              <a:gd name="connsiteX7" fmla="*/ 1731936 w 11337737"/>
              <a:gd name="connsiteY7" fmla="*/ 1876938 h 1876938"/>
              <a:gd name="connsiteX8" fmla="*/ 0 w 11337737"/>
              <a:gd name="connsiteY8" fmla="*/ 1876938 h 1876938"/>
              <a:gd name="connsiteX9" fmla="*/ 0 w 11337737"/>
              <a:gd name="connsiteY9" fmla="*/ 2934 h 1876938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3406479 w 11337737"/>
              <a:gd name="connsiteY3" fmla="*/ 126600 h 1876938"/>
              <a:gd name="connsiteX4" fmla="*/ 1728788 w 11337737"/>
              <a:gd name="connsiteY4" fmla="*/ 180844 h 1876938"/>
              <a:gd name="connsiteX5" fmla="*/ 1732662 w 11337737"/>
              <a:gd name="connsiteY5" fmla="*/ 1734549 h 1876938"/>
              <a:gd name="connsiteX6" fmla="*/ 11337737 w 11337737"/>
              <a:gd name="connsiteY6" fmla="*/ 1746173 h 1876938"/>
              <a:gd name="connsiteX7" fmla="*/ 11337737 w 11337737"/>
              <a:gd name="connsiteY7" fmla="*/ 1870159 h 1876938"/>
              <a:gd name="connsiteX8" fmla="*/ 1731936 w 11337737"/>
              <a:gd name="connsiteY8" fmla="*/ 1876938 h 1876938"/>
              <a:gd name="connsiteX9" fmla="*/ 0 w 11337737"/>
              <a:gd name="connsiteY9" fmla="*/ 1876938 h 1876938"/>
              <a:gd name="connsiteX10" fmla="*/ 0 w 11337737"/>
              <a:gd name="connsiteY10" fmla="*/ 2934 h 1876938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5704103 w 11337737"/>
              <a:gd name="connsiteY3" fmla="*/ 169220 h 1876938"/>
              <a:gd name="connsiteX4" fmla="*/ 1728788 w 11337737"/>
              <a:gd name="connsiteY4" fmla="*/ 180844 h 1876938"/>
              <a:gd name="connsiteX5" fmla="*/ 1732662 w 11337737"/>
              <a:gd name="connsiteY5" fmla="*/ 1734549 h 1876938"/>
              <a:gd name="connsiteX6" fmla="*/ 11337737 w 11337737"/>
              <a:gd name="connsiteY6" fmla="*/ 1746173 h 1876938"/>
              <a:gd name="connsiteX7" fmla="*/ 11337737 w 11337737"/>
              <a:gd name="connsiteY7" fmla="*/ 1870159 h 1876938"/>
              <a:gd name="connsiteX8" fmla="*/ 1731936 w 11337737"/>
              <a:gd name="connsiteY8" fmla="*/ 1876938 h 1876938"/>
              <a:gd name="connsiteX9" fmla="*/ 0 w 11337737"/>
              <a:gd name="connsiteY9" fmla="*/ 1876938 h 1876938"/>
              <a:gd name="connsiteX10" fmla="*/ 0 w 11337737"/>
              <a:gd name="connsiteY10" fmla="*/ 2934 h 1876938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5704103 w 11337737"/>
              <a:gd name="connsiteY3" fmla="*/ 169220 h 1876938"/>
              <a:gd name="connsiteX4" fmla="*/ 1728788 w 11337737"/>
              <a:gd name="connsiteY4" fmla="*/ 180844 h 1876938"/>
              <a:gd name="connsiteX5" fmla="*/ 1732662 w 11337737"/>
              <a:gd name="connsiteY5" fmla="*/ 1734549 h 1876938"/>
              <a:gd name="connsiteX6" fmla="*/ 11337737 w 11337737"/>
              <a:gd name="connsiteY6" fmla="*/ 1746173 h 1876938"/>
              <a:gd name="connsiteX7" fmla="*/ 11337737 w 11337737"/>
              <a:gd name="connsiteY7" fmla="*/ 1870159 h 1876938"/>
              <a:gd name="connsiteX8" fmla="*/ 1731936 w 11337737"/>
              <a:gd name="connsiteY8" fmla="*/ 1876938 h 1876938"/>
              <a:gd name="connsiteX9" fmla="*/ 0 w 11337737"/>
              <a:gd name="connsiteY9" fmla="*/ 1876938 h 1876938"/>
              <a:gd name="connsiteX10" fmla="*/ 0 w 11337737"/>
              <a:gd name="connsiteY10" fmla="*/ 2934 h 1876938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5704103 w 11337737"/>
              <a:gd name="connsiteY3" fmla="*/ 169220 h 1876938"/>
              <a:gd name="connsiteX4" fmla="*/ 1728788 w 11337737"/>
              <a:gd name="connsiteY4" fmla="*/ 180844 h 1876938"/>
              <a:gd name="connsiteX5" fmla="*/ 1732662 w 11337737"/>
              <a:gd name="connsiteY5" fmla="*/ 1734549 h 1876938"/>
              <a:gd name="connsiteX6" fmla="*/ 11337737 w 11337737"/>
              <a:gd name="connsiteY6" fmla="*/ 1746173 h 1876938"/>
              <a:gd name="connsiteX7" fmla="*/ 11337737 w 11337737"/>
              <a:gd name="connsiteY7" fmla="*/ 1870159 h 1876938"/>
              <a:gd name="connsiteX8" fmla="*/ 1731936 w 11337737"/>
              <a:gd name="connsiteY8" fmla="*/ 1876938 h 1876938"/>
              <a:gd name="connsiteX9" fmla="*/ 0 w 11337737"/>
              <a:gd name="connsiteY9" fmla="*/ 1876938 h 1876938"/>
              <a:gd name="connsiteX10" fmla="*/ 0 w 11337737"/>
              <a:gd name="connsiteY10" fmla="*/ 2934 h 1876938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5704103 w 11337737"/>
              <a:gd name="connsiteY3" fmla="*/ 169220 h 1876938"/>
              <a:gd name="connsiteX4" fmla="*/ 1728788 w 11337737"/>
              <a:gd name="connsiteY4" fmla="*/ 180844 h 1876938"/>
              <a:gd name="connsiteX5" fmla="*/ 1732662 w 11337737"/>
              <a:gd name="connsiteY5" fmla="*/ 1734549 h 1876938"/>
              <a:gd name="connsiteX6" fmla="*/ 11337737 w 11337737"/>
              <a:gd name="connsiteY6" fmla="*/ 1746173 h 1876938"/>
              <a:gd name="connsiteX7" fmla="*/ 11337737 w 11337737"/>
              <a:gd name="connsiteY7" fmla="*/ 1870159 h 1876938"/>
              <a:gd name="connsiteX8" fmla="*/ 1731936 w 11337737"/>
              <a:gd name="connsiteY8" fmla="*/ 1876938 h 1876938"/>
              <a:gd name="connsiteX9" fmla="*/ 0 w 11337737"/>
              <a:gd name="connsiteY9" fmla="*/ 1876938 h 1876938"/>
              <a:gd name="connsiteX10" fmla="*/ 0 w 11337737"/>
              <a:gd name="connsiteY10" fmla="*/ 2934 h 1876938"/>
              <a:gd name="connsiteX0" fmla="*/ 0 w 11337737"/>
              <a:gd name="connsiteY0" fmla="*/ 2934 h 1876938"/>
              <a:gd name="connsiteX1" fmla="*/ 1731936 w 11337737"/>
              <a:gd name="connsiteY1" fmla="*/ 2934 h 1876938"/>
              <a:gd name="connsiteX2" fmla="*/ 5723476 w 11337737"/>
              <a:gd name="connsiteY2" fmla="*/ 14237 h 1876938"/>
              <a:gd name="connsiteX3" fmla="*/ 5704103 w 11337737"/>
              <a:gd name="connsiteY3" fmla="*/ 169220 h 1876938"/>
              <a:gd name="connsiteX4" fmla="*/ 1728788 w 11337737"/>
              <a:gd name="connsiteY4" fmla="*/ 180844 h 1876938"/>
              <a:gd name="connsiteX5" fmla="*/ 1732662 w 11337737"/>
              <a:gd name="connsiteY5" fmla="*/ 1734549 h 1876938"/>
              <a:gd name="connsiteX6" fmla="*/ 11337737 w 11337737"/>
              <a:gd name="connsiteY6" fmla="*/ 1746173 h 1876938"/>
              <a:gd name="connsiteX7" fmla="*/ 11337737 w 11337737"/>
              <a:gd name="connsiteY7" fmla="*/ 1870159 h 1876938"/>
              <a:gd name="connsiteX8" fmla="*/ 1731936 w 11337737"/>
              <a:gd name="connsiteY8" fmla="*/ 1876938 h 1876938"/>
              <a:gd name="connsiteX9" fmla="*/ 0 w 11337737"/>
              <a:gd name="connsiteY9" fmla="*/ 1876938 h 1876938"/>
              <a:gd name="connsiteX10" fmla="*/ 0 w 11337737"/>
              <a:gd name="connsiteY10" fmla="*/ 2934 h 1876938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5723476 w 11337737"/>
              <a:gd name="connsiteY2" fmla="*/ 11303 h 1874004"/>
              <a:gd name="connsiteX3" fmla="*/ 5704103 w 11337737"/>
              <a:gd name="connsiteY3" fmla="*/ 166286 h 1874004"/>
              <a:gd name="connsiteX4" fmla="*/ 1728788 w 11337737"/>
              <a:gd name="connsiteY4" fmla="*/ 177910 h 1874004"/>
              <a:gd name="connsiteX5" fmla="*/ 1732662 w 11337737"/>
              <a:gd name="connsiteY5" fmla="*/ 1731615 h 1874004"/>
              <a:gd name="connsiteX6" fmla="*/ 11337737 w 11337737"/>
              <a:gd name="connsiteY6" fmla="*/ 1743239 h 1874004"/>
              <a:gd name="connsiteX7" fmla="*/ 11337737 w 11337737"/>
              <a:gd name="connsiteY7" fmla="*/ 1867225 h 1874004"/>
              <a:gd name="connsiteX8" fmla="*/ 1731936 w 11337737"/>
              <a:gd name="connsiteY8" fmla="*/ 1874004 h 1874004"/>
              <a:gd name="connsiteX9" fmla="*/ 0 w 11337737"/>
              <a:gd name="connsiteY9" fmla="*/ 1874004 h 1874004"/>
              <a:gd name="connsiteX10" fmla="*/ 0 w 11337737"/>
              <a:gd name="connsiteY10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5723476 w 11337737"/>
              <a:gd name="connsiteY2" fmla="*/ 11303 h 1874004"/>
              <a:gd name="connsiteX3" fmla="*/ 5487127 w 11337737"/>
              <a:gd name="connsiteY3" fmla="*/ 162411 h 1874004"/>
              <a:gd name="connsiteX4" fmla="*/ 1728788 w 11337737"/>
              <a:gd name="connsiteY4" fmla="*/ 177910 h 1874004"/>
              <a:gd name="connsiteX5" fmla="*/ 1732662 w 11337737"/>
              <a:gd name="connsiteY5" fmla="*/ 1731615 h 1874004"/>
              <a:gd name="connsiteX6" fmla="*/ 11337737 w 11337737"/>
              <a:gd name="connsiteY6" fmla="*/ 1743239 h 1874004"/>
              <a:gd name="connsiteX7" fmla="*/ 11337737 w 11337737"/>
              <a:gd name="connsiteY7" fmla="*/ 1867225 h 1874004"/>
              <a:gd name="connsiteX8" fmla="*/ 1731936 w 11337737"/>
              <a:gd name="connsiteY8" fmla="*/ 1874004 h 1874004"/>
              <a:gd name="connsiteX9" fmla="*/ 0 w 11337737"/>
              <a:gd name="connsiteY9" fmla="*/ 1874004 h 1874004"/>
              <a:gd name="connsiteX10" fmla="*/ 0 w 11337737"/>
              <a:gd name="connsiteY10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5723476 w 11337737"/>
              <a:gd name="connsiteY2" fmla="*/ 11303 h 1874004"/>
              <a:gd name="connsiteX3" fmla="*/ 5487127 w 11337737"/>
              <a:gd name="connsiteY3" fmla="*/ 162411 h 1874004"/>
              <a:gd name="connsiteX4" fmla="*/ 1728788 w 11337737"/>
              <a:gd name="connsiteY4" fmla="*/ 177910 h 1874004"/>
              <a:gd name="connsiteX5" fmla="*/ 1732662 w 11337737"/>
              <a:gd name="connsiteY5" fmla="*/ 1731615 h 1874004"/>
              <a:gd name="connsiteX6" fmla="*/ 11337737 w 11337737"/>
              <a:gd name="connsiteY6" fmla="*/ 1743239 h 1874004"/>
              <a:gd name="connsiteX7" fmla="*/ 11337737 w 11337737"/>
              <a:gd name="connsiteY7" fmla="*/ 1867225 h 1874004"/>
              <a:gd name="connsiteX8" fmla="*/ 1731936 w 11337737"/>
              <a:gd name="connsiteY8" fmla="*/ 1874004 h 1874004"/>
              <a:gd name="connsiteX9" fmla="*/ 0 w 11337737"/>
              <a:gd name="connsiteY9" fmla="*/ 1874004 h 1874004"/>
              <a:gd name="connsiteX10" fmla="*/ 0 w 11337737"/>
              <a:gd name="connsiteY10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5723476 w 11337737"/>
              <a:gd name="connsiteY2" fmla="*/ 11303 h 1874004"/>
              <a:gd name="connsiteX3" fmla="*/ 5487127 w 11337737"/>
              <a:gd name="connsiteY3" fmla="*/ 166285 h 1874004"/>
              <a:gd name="connsiteX4" fmla="*/ 1728788 w 11337737"/>
              <a:gd name="connsiteY4" fmla="*/ 177910 h 1874004"/>
              <a:gd name="connsiteX5" fmla="*/ 1732662 w 11337737"/>
              <a:gd name="connsiteY5" fmla="*/ 1731615 h 1874004"/>
              <a:gd name="connsiteX6" fmla="*/ 11337737 w 11337737"/>
              <a:gd name="connsiteY6" fmla="*/ 1743239 h 1874004"/>
              <a:gd name="connsiteX7" fmla="*/ 11337737 w 11337737"/>
              <a:gd name="connsiteY7" fmla="*/ 1867225 h 1874004"/>
              <a:gd name="connsiteX8" fmla="*/ 1731936 w 11337737"/>
              <a:gd name="connsiteY8" fmla="*/ 1874004 h 1874004"/>
              <a:gd name="connsiteX9" fmla="*/ 0 w 11337737"/>
              <a:gd name="connsiteY9" fmla="*/ 1874004 h 1874004"/>
              <a:gd name="connsiteX10" fmla="*/ 0 w 11337737"/>
              <a:gd name="connsiteY10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5723476 w 11337737"/>
              <a:gd name="connsiteY2" fmla="*/ 11303 h 1874004"/>
              <a:gd name="connsiteX3" fmla="*/ 5487127 w 11337737"/>
              <a:gd name="connsiteY3" fmla="*/ 166285 h 1874004"/>
              <a:gd name="connsiteX4" fmla="*/ 1728788 w 11337737"/>
              <a:gd name="connsiteY4" fmla="*/ 177910 h 1874004"/>
              <a:gd name="connsiteX5" fmla="*/ 1732662 w 11337737"/>
              <a:gd name="connsiteY5" fmla="*/ 1731615 h 1874004"/>
              <a:gd name="connsiteX6" fmla="*/ 11337737 w 11337737"/>
              <a:gd name="connsiteY6" fmla="*/ 1743239 h 1874004"/>
              <a:gd name="connsiteX7" fmla="*/ 11337737 w 11337737"/>
              <a:gd name="connsiteY7" fmla="*/ 1867225 h 1874004"/>
              <a:gd name="connsiteX8" fmla="*/ 1731936 w 11337737"/>
              <a:gd name="connsiteY8" fmla="*/ 1874004 h 1874004"/>
              <a:gd name="connsiteX9" fmla="*/ 0 w 11337737"/>
              <a:gd name="connsiteY9" fmla="*/ 1874004 h 1874004"/>
              <a:gd name="connsiteX10" fmla="*/ 0 w 11337737"/>
              <a:gd name="connsiteY10" fmla="*/ 0 h 1874004"/>
              <a:gd name="connsiteX0" fmla="*/ 0 w 11337737"/>
              <a:gd name="connsiteY0" fmla="*/ 0 h 1874004"/>
              <a:gd name="connsiteX1" fmla="*/ 1731936 w 11337737"/>
              <a:gd name="connsiteY1" fmla="*/ 0 h 1874004"/>
              <a:gd name="connsiteX2" fmla="*/ 5491002 w 11337737"/>
              <a:gd name="connsiteY2" fmla="*/ 15178 h 1874004"/>
              <a:gd name="connsiteX3" fmla="*/ 5487127 w 11337737"/>
              <a:gd name="connsiteY3" fmla="*/ 166285 h 1874004"/>
              <a:gd name="connsiteX4" fmla="*/ 1728788 w 11337737"/>
              <a:gd name="connsiteY4" fmla="*/ 177910 h 1874004"/>
              <a:gd name="connsiteX5" fmla="*/ 1732662 w 11337737"/>
              <a:gd name="connsiteY5" fmla="*/ 1731615 h 1874004"/>
              <a:gd name="connsiteX6" fmla="*/ 11337737 w 11337737"/>
              <a:gd name="connsiteY6" fmla="*/ 1743239 h 1874004"/>
              <a:gd name="connsiteX7" fmla="*/ 11337737 w 11337737"/>
              <a:gd name="connsiteY7" fmla="*/ 1867225 h 1874004"/>
              <a:gd name="connsiteX8" fmla="*/ 1731936 w 11337737"/>
              <a:gd name="connsiteY8" fmla="*/ 1874004 h 1874004"/>
              <a:gd name="connsiteX9" fmla="*/ 0 w 11337737"/>
              <a:gd name="connsiteY9" fmla="*/ 1874004 h 1874004"/>
              <a:gd name="connsiteX10" fmla="*/ 0 w 11337737"/>
              <a:gd name="connsiteY10" fmla="*/ 0 h 1874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337737" h="1874004">
                <a:moveTo>
                  <a:pt x="0" y="0"/>
                </a:moveTo>
                <a:lnTo>
                  <a:pt x="1731936" y="0"/>
                </a:lnTo>
                <a:cubicBezTo>
                  <a:pt x="2020713" y="8987"/>
                  <a:pt x="5076947" y="20397"/>
                  <a:pt x="5491002" y="15178"/>
                </a:cubicBezTo>
                <a:cubicBezTo>
                  <a:pt x="5494998" y="55162"/>
                  <a:pt x="5498104" y="88147"/>
                  <a:pt x="5487127" y="166285"/>
                </a:cubicBezTo>
                <a:cubicBezTo>
                  <a:pt x="4832969" y="186304"/>
                  <a:pt x="2062002" y="173390"/>
                  <a:pt x="1728788" y="177910"/>
                </a:cubicBezTo>
                <a:cubicBezTo>
                  <a:pt x="1730079" y="695812"/>
                  <a:pt x="1731371" y="1213713"/>
                  <a:pt x="1732662" y="1731615"/>
                </a:cubicBezTo>
                <a:lnTo>
                  <a:pt x="11337737" y="1743239"/>
                </a:lnTo>
                <a:lnTo>
                  <a:pt x="11337737" y="1867225"/>
                </a:lnTo>
                <a:lnTo>
                  <a:pt x="1731936" y="1874004"/>
                </a:lnTo>
                <a:lnTo>
                  <a:pt x="0" y="187400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dirty="0"/>
              <a:t>        GitHub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8DEBC-0552-47EC-8E8D-D29308A607FC}"/>
              </a:ext>
            </a:extLst>
          </p:cNvPr>
          <p:cNvSpPr/>
          <p:nvPr/>
        </p:nvSpPr>
        <p:spPr>
          <a:xfrm>
            <a:off x="677163" y="3316153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20193-6FD7-4E2E-B821-BA04B6EFA6E1}"/>
              </a:ext>
            </a:extLst>
          </p:cNvPr>
          <p:cNvSpPr/>
          <p:nvPr/>
        </p:nvSpPr>
        <p:spPr>
          <a:xfrm>
            <a:off x="930302" y="3546044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71A05-39EA-440B-A877-25769D52FBBC}"/>
              </a:ext>
            </a:extLst>
          </p:cNvPr>
          <p:cNvSpPr/>
          <p:nvPr/>
        </p:nvSpPr>
        <p:spPr>
          <a:xfrm>
            <a:off x="930302" y="3773999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B9A1CA-2907-49E9-B305-5030F256F605}"/>
              </a:ext>
            </a:extLst>
          </p:cNvPr>
          <p:cNvSpPr/>
          <p:nvPr/>
        </p:nvSpPr>
        <p:spPr>
          <a:xfrm>
            <a:off x="1155027" y="401260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19FBAE-D864-4814-8324-B99D93B1E8A4}"/>
              </a:ext>
            </a:extLst>
          </p:cNvPr>
          <p:cNvSpPr/>
          <p:nvPr/>
        </p:nvSpPr>
        <p:spPr>
          <a:xfrm>
            <a:off x="1155027" y="424056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2909C4-45DB-4D42-8A65-41A6377AD99F}"/>
              </a:ext>
            </a:extLst>
          </p:cNvPr>
          <p:cNvSpPr/>
          <p:nvPr/>
        </p:nvSpPr>
        <p:spPr>
          <a:xfrm>
            <a:off x="930302" y="4470453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A78EA2-0C27-489C-AD58-1F6583856262}"/>
              </a:ext>
            </a:extLst>
          </p:cNvPr>
          <p:cNvSpPr/>
          <p:nvPr/>
        </p:nvSpPr>
        <p:spPr>
          <a:xfrm>
            <a:off x="2388030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2D9F46-4D1E-43F0-ACC9-B2090B9AD320}"/>
              </a:ext>
            </a:extLst>
          </p:cNvPr>
          <p:cNvSpPr/>
          <p:nvPr/>
        </p:nvSpPr>
        <p:spPr>
          <a:xfrm>
            <a:off x="2540108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545D9-DD5D-466F-B560-A914C6B417A8}"/>
              </a:ext>
            </a:extLst>
          </p:cNvPr>
          <p:cNvSpPr/>
          <p:nvPr/>
        </p:nvSpPr>
        <p:spPr>
          <a:xfrm>
            <a:off x="2793247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259E5-E8A4-4D67-841D-DB72A07ECFE6}"/>
              </a:ext>
            </a:extLst>
          </p:cNvPr>
          <p:cNvSpPr/>
          <p:nvPr/>
        </p:nvSpPr>
        <p:spPr>
          <a:xfrm>
            <a:off x="2793247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063BA7-6185-468E-8E5A-812C44781763}"/>
              </a:ext>
            </a:extLst>
          </p:cNvPr>
          <p:cNvSpPr/>
          <p:nvPr/>
        </p:nvSpPr>
        <p:spPr>
          <a:xfrm>
            <a:off x="3017972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80BE5A-DD5A-4166-939F-A3F39C70B79E}"/>
              </a:ext>
            </a:extLst>
          </p:cNvPr>
          <p:cNvSpPr/>
          <p:nvPr/>
        </p:nvSpPr>
        <p:spPr>
          <a:xfrm>
            <a:off x="3017972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1334D0-9CCB-43B3-87D5-AAE0B60F3331}"/>
              </a:ext>
            </a:extLst>
          </p:cNvPr>
          <p:cNvSpPr/>
          <p:nvPr/>
        </p:nvSpPr>
        <p:spPr>
          <a:xfrm>
            <a:off x="2793247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E058A0D-D4C2-4A0C-BA0D-3A82D5A94598}"/>
              </a:ext>
            </a:extLst>
          </p:cNvPr>
          <p:cNvSpPr/>
          <p:nvPr/>
        </p:nvSpPr>
        <p:spPr>
          <a:xfrm>
            <a:off x="4284960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96F0B5-D89A-452E-B583-6C2655E0CCEA}"/>
              </a:ext>
            </a:extLst>
          </p:cNvPr>
          <p:cNvSpPr/>
          <p:nvPr/>
        </p:nvSpPr>
        <p:spPr>
          <a:xfrm>
            <a:off x="4437038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BC18E3-4F28-46D4-B95D-C30D66FAB39D}"/>
              </a:ext>
            </a:extLst>
          </p:cNvPr>
          <p:cNvSpPr/>
          <p:nvPr/>
        </p:nvSpPr>
        <p:spPr>
          <a:xfrm>
            <a:off x="4690177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E743D8-8182-44A4-BF1A-61C33A0AA092}"/>
              </a:ext>
            </a:extLst>
          </p:cNvPr>
          <p:cNvSpPr/>
          <p:nvPr/>
        </p:nvSpPr>
        <p:spPr>
          <a:xfrm>
            <a:off x="4690177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439602-20BA-4BAD-AB5C-D65CA71A43AE}"/>
              </a:ext>
            </a:extLst>
          </p:cNvPr>
          <p:cNvSpPr/>
          <p:nvPr/>
        </p:nvSpPr>
        <p:spPr>
          <a:xfrm>
            <a:off x="4914902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4287D0C-06AD-403C-B76E-AC71FF8A0613}"/>
              </a:ext>
            </a:extLst>
          </p:cNvPr>
          <p:cNvSpPr/>
          <p:nvPr/>
        </p:nvSpPr>
        <p:spPr>
          <a:xfrm>
            <a:off x="4914902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EC3A8-3601-4F92-A885-7C0AFA706316}"/>
              </a:ext>
            </a:extLst>
          </p:cNvPr>
          <p:cNvSpPr/>
          <p:nvPr/>
        </p:nvSpPr>
        <p:spPr>
          <a:xfrm>
            <a:off x="4690177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A00CFF8-7945-43E2-9F56-BA52CF10BDF8}"/>
              </a:ext>
            </a:extLst>
          </p:cNvPr>
          <p:cNvSpPr/>
          <p:nvPr/>
        </p:nvSpPr>
        <p:spPr>
          <a:xfrm>
            <a:off x="6168974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B9085D-0335-42CA-A4BA-22C886369DD8}"/>
              </a:ext>
            </a:extLst>
          </p:cNvPr>
          <p:cNvSpPr/>
          <p:nvPr/>
        </p:nvSpPr>
        <p:spPr>
          <a:xfrm>
            <a:off x="6321052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90C581-E21E-4FB9-BB65-8899579E8EC0}"/>
              </a:ext>
            </a:extLst>
          </p:cNvPr>
          <p:cNvSpPr/>
          <p:nvPr/>
        </p:nvSpPr>
        <p:spPr>
          <a:xfrm>
            <a:off x="6574191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71AACD4-F2F5-4B7E-A88D-9EEAA8ADCB83}"/>
              </a:ext>
            </a:extLst>
          </p:cNvPr>
          <p:cNvSpPr/>
          <p:nvPr/>
        </p:nvSpPr>
        <p:spPr>
          <a:xfrm>
            <a:off x="6574191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91C27F-F55A-4570-8720-19E3B7159CF2}"/>
              </a:ext>
            </a:extLst>
          </p:cNvPr>
          <p:cNvSpPr/>
          <p:nvPr/>
        </p:nvSpPr>
        <p:spPr>
          <a:xfrm>
            <a:off x="6798916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1A7442-1D1A-4507-B4EE-1DACF85FD833}"/>
              </a:ext>
            </a:extLst>
          </p:cNvPr>
          <p:cNvSpPr/>
          <p:nvPr/>
        </p:nvSpPr>
        <p:spPr>
          <a:xfrm>
            <a:off x="6798916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372051B-C369-40E7-AEFA-882CDBAE99F0}"/>
              </a:ext>
            </a:extLst>
          </p:cNvPr>
          <p:cNvSpPr/>
          <p:nvPr/>
        </p:nvSpPr>
        <p:spPr>
          <a:xfrm>
            <a:off x="6574191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C179FE-9733-49C8-B465-F36FD49C64F2}"/>
              </a:ext>
            </a:extLst>
          </p:cNvPr>
          <p:cNvSpPr/>
          <p:nvPr/>
        </p:nvSpPr>
        <p:spPr>
          <a:xfrm>
            <a:off x="8052988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A22CB1-B48D-4E51-95C8-58982E327FF9}"/>
              </a:ext>
            </a:extLst>
          </p:cNvPr>
          <p:cNvSpPr/>
          <p:nvPr/>
        </p:nvSpPr>
        <p:spPr>
          <a:xfrm>
            <a:off x="8205066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8E72427-EC36-4190-9289-5D660DF92D14}"/>
              </a:ext>
            </a:extLst>
          </p:cNvPr>
          <p:cNvSpPr/>
          <p:nvPr/>
        </p:nvSpPr>
        <p:spPr>
          <a:xfrm>
            <a:off x="8458205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2B4BD9-05CA-4A0D-8A42-93116E140CF5}"/>
              </a:ext>
            </a:extLst>
          </p:cNvPr>
          <p:cNvSpPr/>
          <p:nvPr/>
        </p:nvSpPr>
        <p:spPr>
          <a:xfrm>
            <a:off x="8458205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BCE30C4-F16D-4F91-9F9A-F05FA7F3AE87}"/>
              </a:ext>
            </a:extLst>
          </p:cNvPr>
          <p:cNvSpPr/>
          <p:nvPr/>
        </p:nvSpPr>
        <p:spPr>
          <a:xfrm>
            <a:off x="8682930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5EA223-993A-422E-AF28-9D7E2EC01138}"/>
              </a:ext>
            </a:extLst>
          </p:cNvPr>
          <p:cNvSpPr/>
          <p:nvPr/>
        </p:nvSpPr>
        <p:spPr>
          <a:xfrm>
            <a:off x="8682930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6A2550-32C9-4AE5-A512-D76C44DF5A03}"/>
              </a:ext>
            </a:extLst>
          </p:cNvPr>
          <p:cNvSpPr/>
          <p:nvPr/>
        </p:nvSpPr>
        <p:spPr>
          <a:xfrm>
            <a:off x="8458205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6080D60-81B1-48A5-891B-A8E333C21D58}"/>
              </a:ext>
            </a:extLst>
          </p:cNvPr>
          <p:cNvSpPr/>
          <p:nvPr/>
        </p:nvSpPr>
        <p:spPr>
          <a:xfrm>
            <a:off x="9937324" y="4439294"/>
            <a:ext cx="1731936" cy="187400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C05498-A2E7-4702-8C72-8141162D7693}"/>
              </a:ext>
            </a:extLst>
          </p:cNvPr>
          <p:cNvSpPr/>
          <p:nvPr/>
        </p:nvSpPr>
        <p:spPr>
          <a:xfrm>
            <a:off x="10089402" y="48306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3387BB-0CA8-4656-BE72-F2029A82BCEE}"/>
              </a:ext>
            </a:extLst>
          </p:cNvPr>
          <p:cNvSpPr/>
          <p:nvPr/>
        </p:nvSpPr>
        <p:spPr>
          <a:xfrm>
            <a:off x="10342541" y="5060517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F93CC30-23DA-46E4-B193-F11B9D8B2DB9}"/>
              </a:ext>
            </a:extLst>
          </p:cNvPr>
          <p:cNvSpPr/>
          <p:nvPr/>
        </p:nvSpPr>
        <p:spPr>
          <a:xfrm>
            <a:off x="10342541" y="5288472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772EE7D-C149-4707-A0CD-5C912A63E490}"/>
              </a:ext>
            </a:extLst>
          </p:cNvPr>
          <p:cNvSpPr/>
          <p:nvPr/>
        </p:nvSpPr>
        <p:spPr>
          <a:xfrm>
            <a:off x="10567266" y="5527080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0302112-12E5-4EEE-BE67-46ADBBAAB968}"/>
              </a:ext>
            </a:extLst>
          </p:cNvPr>
          <p:cNvSpPr/>
          <p:nvPr/>
        </p:nvSpPr>
        <p:spPr>
          <a:xfrm>
            <a:off x="10567266" y="5755035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201064D-2535-4C3B-A2CA-B1B8652EE406}"/>
              </a:ext>
            </a:extLst>
          </p:cNvPr>
          <p:cNvSpPr/>
          <p:nvPr/>
        </p:nvSpPr>
        <p:spPr>
          <a:xfrm>
            <a:off x="10342541" y="5984926"/>
            <a:ext cx="823024" cy="18468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695A75A8-1A73-4F03-A7A2-BC1C540DF198}"/>
              </a:ext>
            </a:extLst>
          </p:cNvPr>
          <p:cNvSpPr/>
          <p:nvPr/>
        </p:nvSpPr>
        <p:spPr>
          <a:xfrm rot="16200000">
            <a:off x="6597035" y="3399213"/>
            <a:ext cx="1002061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4D0469-E828-49E3-A3BA-56D772BFB370}"/>
              </a:ext>
            </a:extLst>
          </p:cNvPr>
          <p:cNvSpPr txBox="1"/>
          <p:nvPr/>
        </p:nvSpPr>
        <p:spPr>
          <a:xfrm>
            <a:off x="2702632" y="6306185"/>
            <a:ext cx="1098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Antonello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C8239BD-2C7B-4F52-B71F-23CD32D1A926}"/>
              </a:ext>
            </a:extLst>
          </p:cNvPr>
          <p:cNvSpPr txBox="1"/>
          <p:nvPr/>
        </p:nvSpPr>
        <p:spPr>
          <a:xfrm>
            <a:off x="4750439" y="6312940"/>
            <a:ext cx="70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Frank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2CD8A3-1F99-49B4-BE1A-85E9CD376A6F}"/>
              </a:ext>
            </a:extLst>
          </p:cNvPr>
          <p:cNvSpPr txBox="1"/>
          <p:nvPr/>
        </p:nvSpPr>
        <p:spPr>
          <a:xfrm>
            <a:off x="6655682" y="6306185"/>
            <a:ext cx="890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Cristian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6C5AFA3-8B5D-4949-9408-4786D929F729}"/>
              </a:ext>
            </a:extLst>
          </p:cNvPr>
          <p:cNvSpPr txBox="1"/>
          <p:nvPr/>
        </p:nvSpPr>
        <p:spPr>
          <a:xfrm>
            <a:off x="8471685" y="6307179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Filippo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539CA6-E2D7-4DB8-9F2D-CA936F257458}"/>
              </a:ext>
            </a:extLst>
          </p:cNvPr>
          <p:cNvSpPr txBox="1"/>
          <p:nvPr/>
        </p:nvSpPr>
        <p:spPr>
          <a:xfrm>
            <a:off x="10205578" y="631204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Christophe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0A17B8-F3BD-4D76-85EE-D16EC8B5FA9C}"/>
              </a:ext>
            </a:extLst>
          </p:cNvPr>
          <p:cNvSpPr txBox="1"/>
          <p:nvPr/>
        </p:nvSpPr>
        <p:spPr>
          <a:xfrm>
            <a:off x="910938" y="4830626"/>
            <a:ext cx="849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Master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3A1E6B-5820-4203-81B9-37017F079D92}"/>
              </a:ext>
            </a:extLst>
          </p:cNvPr>
          <p:cNvSpPr/>
          <p:nvPr/>
        </p:nvSpPr>
        <p:spPr>
          <a:xfrm>
            <a:off x="2393313" y="4068526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50D152-26A7-4BB1-B646-E17DA43815D3}"/>
              </a:ext>
            </a:extLst>
          </p:cNvPr>
          <p:cNvSpPr/>
          <p:nvPr/>
        </p:nvSpPr>
        <p:spPr>
          <a:xfrm>
            <a:off x="4284960" y="4078534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67A644-0D45-44AC-B9B2-3F95275FC0E3}"/>
              </a:ext>
            </a:extLst>
          </p:cNvPr>
          <p:cNvSpPr/>
          <p:nvPr/>
        </p:nvSpPr>
        <p:spPr>
          <a:xfrm>
            <a:off x="6176607" y="4077075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A715C6-1661-49DE-8D35-897EDEE86DA6}"/>
              </a:ext>
            </a:extLst>
          </p:cNvPr>
          <p:cNvSpPr/>
          <p:nvPr/>
        </p:nvSpPr>
        <p:spPr>
          <a:xfrm>
            <a:off x="6153936" y="2620811"/>
            <a:ext cx="1729620" cy="311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43D11F-C157-4EED-AB1E-2B1877B48361}"/>
              </a:ext>
            </a:extLst>
          </p:cNvPr>
          <p:cNvSpPr/>
          <p:nvPr/>
        </p:nvSpPr>
        <p:spPr>
          <a:xfrm>
            <a:off x="8052987" y="4077075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72C02A-33C1-40A5-A09A-D947C13BE832}"/>
              </a:ext>
            </a:extLst>
          </p:cNvPr>
          <p:cNvSpPr/>
          <p:nvPr/>
        </p:nvSpPr>
        <p:spPr>
          <a:xfrm>
            <a:off x="9937323" y="4080759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368ED04B-127C-4E50-A7A0-80263346C5FE}"/>
              </a:ext>
            </a:extLst>
          </p:cNvPr>
          <p:cNvSpPr/>
          <p:nvPr/>
        </p:nvSpPr>
        <p:spPr>
          <a:xfrm rot="1460070" flipH="1">
            <a:off x="7877013" y="3266053"/>
            <a:ext cx="2770752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76580B44-CEB9-46B0-9979-D3B55F175DFE}"/>
              </a:ext>
            </a:extLst>
          </p:cNvPr>
          <p:cNvSpPr/>
          <p:nvPr/>
        </p:nvSpPr>
        <p:spPr>
          <a:xfrm rot="3077679" flipH="1">
            <a:off x="7562789" y="3395152"/>
            <a:ext cx="12704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055ED1-E9C6-4D09-90E3-FFC4A2F07025}"/>
              </a:ext>
            </a:extLst>
          </p:cNvPr>
          <p:cNvSpPr/>
          <p:nvPr/>
        </p:nvSpPr>
        <p:spPr>
          <a:xfrm>
            <a:off x="4130545" y="1095901"/>
            <a:ext cx="1731936" cy="22202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GitHub Clone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BA5CAC-9CCD-4BC9-BC2F-B54708B57518}"/>
              </a:ext>
            </a:extLst>
          </p:cNvPr>
          <p:cNvSpPr/>
          <p:nvPr/>
        </p:nvSpPr>
        <p:spPr>
          <a:xfrm>
            <a:off x="4282623" y="1456496"/>
            <a:ext cx="823024" cy="181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</a:t>
            </a:r>
            <a:endParaRPr lang="en-US" sz="11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564D09C-0DA1-41AB-9FAC-C4E0A86CCEDB}"/>
              </a:ext>
            </a:extLst>
          </p:cNvPr>
          <p:cNvSpPr/>
          <p:nvPr/>
        </p:nvSpPr>
        <p:spPr>
          <a:xfrm>
            <a:off x="4535762" y="1686387"/>
            <a:ext cx="823024" cy="181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Lib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74A557-7346-43AD-8436-4D0FEC25CF4A}"/>
              </a:ext>
            </a:extLst>
          </p:cNvPr>
          <p:cNvSpPr/>
          <p:nvPr/>
        </p:nvSpPr>
        <p:spPr>
          <a:xfrm>
            <a:off x="4535762" y="1914342"/>
            <a:ext cx="823024" cy="181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System</a:t>
            </a:r>
            <a:endParaRPr lang="en-US" sz="11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8D9538D-CFA1-425D-A9C8-EEC37A20230D}"/>
              </a:ext>
            </a:extLst>
          </p:cNvPr>
          <p:cNvSpPr/>
          <p:nvPr/>
        </p:nvSpPr>
        <p:spPr>
          <a:xfrm>
            <a:off x="4760487" y="2152950"/>
            <a:ext cx="823024" cy="181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Client</a:t>
            </a:r>
            <a:endParaRPr lang="en-US" sz="11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99A8ADD-C0C5-404B-ADCB-63EA1030A975}"/>
              </a:ext>
            </a:extLst>
          </p:cNvPr>
          <p:cNvSpPr/>
          <p:nvPr/>
        </p:nvSpPr>
        <p:spPr>
          <a:xfrm>
            <a:off x="4760487" y="2380905"/>
            <a:ext cx="823024" cy="181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Server</a:t>
            </a:r>
            <a:endParaRPr lang="en-US" sz="11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73F3C8-92EB-420F-AC77-F177916117D3}"/>
              </a:ext>
            </a:extLst>
          </p:cNvPr>
          <p:cNvSpPr/>
          <p:nvPr/>
        </p:nvSpPr>
        <p:spPr>
          <a:xfrm>
            <a:off x="4535762" y="2610796"/>
            <a:ext cx="823024" cy="18132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Example</a:t>
            </a:r>
            <a:endParaRPr lang="en-US" sz="1100" dirty="0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CE5324C9-D28A-4CB2-A109-BD3D82D7F483}"/>
              </a:ext>
            </a:extLst>
          </p:cNvPr>
          <p:cNvSpPr/>
          <p:nvPr/>
        </p:nvSpPr>
        <p:spPr>
          <a:xfrm rot="20139930">
            <a:off x="3355170" y="3245914"/>
            <a:ext cx="2863009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A41BD900-A4DF-4A69-AA8B-3BEF8A9DA18F}"/>
              </a:ext>
            </a:extLst>
          </p:cNvPr>
          <p:cNvSpPr/>
          <p:nvPr/>
        </p:nvSpPr>
        <p:spPr>
          <a:xfrm rot="18522321">
            <a:off x="5214141" y="3396970"/>
            <a:ext cx="12704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F45-A4A7-4D26-9CF7-45A4C4E0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004"/>
            <a:ext cx="10515600" cy="568648"/>
          </a:xfrm>
        </p:spPr>
        <p:txBody>
          <a:bodyPr>
            <a:normAutofit fontScale="90000"/>
          </a:bodyPr>
          <a:lstStyle/>
          <a:p>
            <a:r>
              <a:rPr lang="de-DE" dirty="0"/>
              <a:t>Cloud Commercial 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1258B-A73B-4EF7-B9F6-8C657C3EE0DB}"/>
              </a:ext>
            </a:extLst>
          </p:cNvPr>
          <p:cNvSpPr/>
          <p:nvPr/>
        </p:nvSpPr>
        <p:spPr>
          <a:xfrm>
            <a:off x="5942392" y="1093269"/>
            <a:ext cx="1731936" cy="2053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Cloud 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37DAE-90ED-4520-B4C6-062C6DE79EB3}"/>
              </a:ext>
            </a:extLst>
          </p:cNvPr>
          <p:cNvSpPr/>
          <p:nvPr/>
        </p:nvSpPr>
        <p:spPr>
          <a:xfrm>
            <a:off x="6091564" y="2563347"/>
            <a:ext cx="1427780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MDDToolsTempRoot</a:t>
            </a:r>
            <a:endParaRPr lang="en-US" sz="11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3A1E6B-5820-4203-81B9-37017F079D92}"/>
              </a:ext>
            </a:extLst>
          </p:cNvPr>
          <p:cNvSpPr/>
          <p:nvPr/>
        </p:nvSpPr>
        <p:spPr>
          <a:xfrm>
            <a:off x="2184085" y="4638089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50D152-26A7-4BB1-B646-E17DA43815D3}"/>
              </a:ext>
            </a:extLst>
          </p:cNvPr>
          <p:cNvSpPr/>
          <p:nvPr/>
        </p:nvSpPr>
        <p:spPr>
          <a:xfrm>
            <a:off x="4075732" y="4648097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A715C6-1661-49DE-8D35-897EDEE86DA6}"/>
              </a:ext>
            </a:extLst>
          </p:cNvPr>
          <p:cNvSpPr/>
          <p:nvPr/>
        </p:nvSpPr>
        <p:spPr>
          <a:xfrm>
            <a:off x="5944708" y="3190374"/>
            <a:ext cx="1729620" cy="311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43D11F-C157-4EED-AB1E-2B1877B48361}"/>
              </a:ext>
            </a:extLst>
          </p:cNvPr>
          <p:cNvSpPr/>
          <p:nvPr/>
        </p:nvSpPr>
        <p:spPr>
          <a:xfrm>
            <a:off x="7843759" y="4646638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72C02A-33C1-40A5-A09A-D947C13BE832}"/>
              </a:ext>
            </a:extLst>
          </p:cNvPr>
          <p:cNvSpPr/>
          <p:nvPr/>
        </p:nvSpPr>
        <p:spPr>
          <a:xfrm>
            <a:off x="9728095" y="4650322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368ED04B-127C-4E50-A7A0-80263346C5FE}"/>
              </a:ext>
            </a:extLst>
          </p:cNvPr>
          <p:cNvSpPr/>
          <p:nvPr/>
        </p:nvSpPr>
        <p:spPr>
          <a:xfrm rot="1460070" flipH="1">
            <a:off x="7667785" y="3835616"/>
            <a:ext cx="2770752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76580B44-CEB9-46B0-9979-D3B55F175DFE}"/>
              </a:ext>
            </a:extLst>
          </p:cNvPr>
          <p:cNvSpPr/>
          <p:nvPr/>
        </p:nvSpPr>
        <p:spPr>
          <a:xfrm rot="3077679" flipH="1">
            <a:off x="7353561" y="3964715"/>
            <a:ext cx="12704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CE5324C9-D28A-4CB2-A109-BD3D82D7F483}"/>
              </a:ext>
            </a:extLst>
          </p:cNvPr>
          <p:cNvSpPr/>
          <p:nvPr/>
        </p:nvSpPr>
        <p:spPr>
          <a:xfrm rot="20139930">
            <a:off x="3145942" y="3815477"/>
            <a:ext cx="2863009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A41BD900-A4DF-4A69-AA8B-3BEF8A9DA18F}"/>
              </a:ext>
            </a:extLst>
          </p:cNvPr>
          <p:cNvSpPr/>
          <p:nvPr/>
        </p:nvSpPr>
        <p:spPr>
          <a:xfrm rot="18522321">
            <a:off x="5004913" y="3966533"/>
            <a:ext cx="12704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055ED1-E9C6-4D09-90E3-FFC4A2F07025}"/>
              </a:ext>
            </a:extLst>
          </p:cNvPr>
          <p:cNvSpPr/>
          <p:nvPr/>
        </p:nvSpPr>
        <p:spPr>
          <a:xfrm>
            <a:off x="6022869" y="1697077"/>
            <a:ext cx="1579050" cy="823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111C0-9EAE-4495-B426-DC4B715D20CD}"/>
              </a:ext>
            </a:extLst>
          </p:cNvPr>
          <p:cNvSpPr/>
          <p:nvPr/>
        </p:nvSpPr>
        <p:spPr>
          <a:xfrm>
            <a:off x="6091563" y="2066110"/>
            <a:ext cx="1427781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MDDToolsDataRoot</a:t>
            </a:r>
            <a:endParaRPr lang="en-US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70F0385-577C-43A3-9BC6-ED23E4A226DA}"/>
              </a:ext>
            </a:extLst>
          </p:cNvPr>
          <p:cNvSpPr txBox="1"/>
          <p:nvPr/>
        </p:nvSpPr>
        <p:spPr>
          <a:xfrm>
            <a:off x="2851922" y="498096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us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F0310E-8D3E-4AF8-AE62-71BEE89DF8C0}"/>
              </a:ext>
            </a:extLst>
          </p:cNvPr>
          <p:cNvSpPr txBox="1"/>
          <p:nvPr/>
        </p:nvSpPr>
        <p:spPr>
          <a:xfrm>
            <a:off x="4316486" y="5010675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Customer 1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7C54FC-710C-4CC9-9CA7-F4F9A7998B1C}"/>
              </a:ext>
            </a:extLst>
          </p:cNvPr>
          <p:cNvSpPr/>
          <p:nvPr/>
        </p:nvSpPr>
        <p:spPr>
          <a:xfrm>
            <a:off x="8017630" y="5395481"/>
            <a:ext cx="1464590" cy="662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Package Export</a:t>
            </a:r>
            <a:endParaRPr lang="en-US" dirty="0"/>
          </a:p>
        </p:txBody>
      </p:sp>
      <p:sp>
        <p:nvSpPr>
          <p:cNvPr id="82" name="Arrow: Left-Right 81">
            <a:extLst>
              <a:ext uri="{FF2B5EF4-FFF2-40B4-BE49-F238E27FC236}">
                <a16:creationId xmlns:a16="http://schemas.microsoft.com/office/drawing/2014/main" id="{1E163029-96A2-417B-A056-28140987EB0A}"/>
              </a:ext>
            </a:extLst>
          </p:cNvPr>
          <p:cNvSpPr/>
          <p:nvPr/>
        </p:nvSpPr>
        <p:spPr>
          <a:xfrm rot="16200000">
            <a:off x="8554341" y="5062117"/>
            <a:ext cx="3911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F34CC4-B356-4E36-AC4E-26D39509E57C}"/>
              </a:ext>
            </a:extLst>
          </p:cNvPr>
          <p:cNvSpPr txBox="1"/>
          <p:nvPr/>
        </p:nvSpPr>
        <p:spPr>
          <a:xfrm>
            <a:off x="9959768" y="498626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75000"/>
                  </a:schemeClr>
                </a:solidFill>
              </a:rPr>
              <a:t>Customer 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01F0AC-B524-43ED-BF2C-84AED198C7CB}"/>
              </a:ext>
            </a:extLst>
          </p:cNvPr>
          <p:cNvSpPr/>
          <p:nvPr/>
        </p:nvSpPr>
        <p:spPr>
          <a:xfrm>
            <a:off x="6104023" y="4582169"/>
            <a:ext cx="1464590" cy="7878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de-DE" dirty="0"/>
              <a:t>Client App</a:t>
            </a:r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67A644-0D45-44AC-B9B2-3F95275FC0E3}"/>
              </a:ext>
            </a:extLst>
          </p:cNvPr>
          <p:cNvSpPr/>
          <p:nvPr/>
        </p:nvSpPr>
        <p:spPr>
          <a:xfrm>
            <a:off x="6273962" y="4666497"/>
            <a:ext cx="1138594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695A75A8-1A73-4F03-A7A2-BC1C540DF198}"/>
              </a:ext>
            </a:extLst>
          </p:cNvPr>
          <p:cNvSpPr/>
          <p:nvPr/>
        </p:nvSpPr>
        <p:spPr>
          <a:xfrm rot="16200000">
            <a:off x="6387807" y="3968776"/>
            <a:ext cx="1002061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0882219-8297-414A-B976-1E487535C98E}"/>
              </a:ext>
            </a:extLst>
          </p:cNvPr>
          <p:cNvSpPr/>
          <p:nvPr/>
        </p:nvSpPr>
        <p:spPr>
          <a:xfrm>
            <a:off x="6125054" y="5812065"/>
            <a:ext cx="1464590" cy="6625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Client </a:t>
            </a:r>
          </a:p>
          <a:p>
            <a:pPr algn="ctr"/>
            <a:r>
              <a:rPr lang="de-DE" dirty="0"/>
              <a:t>File-system</a:t>
            </a:r>
            <a:endParaRPr lang="en-US" dirty="0"/>
          </a:p>
        </p:txBody>
      </p:sp>
      <p:sp>
        <p:nvSpPr>
          <p:cNvPr id="86" name="Arrow: Left-Right 85">
            <a:extLst>
              <a:ext uri="{FF2B5EF4-FFF2-40B4-BE49-F238E27FC236}">
                <a16:creationId xmlns:a16="http://schemas.microsoft.com/office/drawing/2014/main" id="{1855096B-A863-4B19-9A9E-89C70C20CF6D}"/>
              </a:ext>
            </a:extLst>
          </p:cNvPr>
          <p:cNvSpPr/>
          <p:nvPr/>
        </p:nvSpPr>
        <p:spPr>
          <a:xfrm rot="16200000">
            <a:off x="6693253" y="5478702"/>
            <a:ext cx="3911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5F45-A4A7-4D26-9CF7-45A4C4E0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004"/>
            <a:ext cx="10515600" cy="568648"/>
          </a:xfrm>
        </p:spPr>
        <p:txBody>
          <a:bodyPr>
            <a:normAutofit fontScale="90000"/>
          </a:bodyPr>
          <a:lstStyle/>
          <a:p>
            <a:r>
              <a:rPr lang="de-DE" dirty="0"/>
              <a:t>Distributed Cloud Commercial Solution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71258B-A73B-4EF7-B9F6-8C657C3EE0DB}"/>
              </a:ext>
            </a:extLst>
          </p:cNvPr>
          <p:cNvSpPr/>
          <p:nvPr/>
        </p:nvSpPr>
        <p:spPr>
          <a:xfrm>
            <a:off x="5915270" y="1627960"/>
            <a:ext cx="1731936" cy="2053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Cloud Server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37DAE-90ED-4520-B4C6-062C6DE79EB3}"/>
              </a:ext>
            </a:extLst>
          </p:cNvPr>
          <p:cNvSpPr/>
          <p:nvPr/>
        </p:nvSpPr>
        <p:spPr>
          <a:xfrm>
            <a:off x="6064442" y="3098038"/>
            <a:ext cx="1427780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MDDToolsTempRoot</a:t>
            </a:r>
            <a:endParaRPr lang="en-US" sz="1100" dirty="0"/>
          </a:p>
        </p:txBody>
      </p:sp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695A75A8-1A73-4F03-A7A2-BC1C540DF198}"/>
              </a:ext>
            </a:extLst>
          </p:cNvPr>
          <p:cNvSpPr/>
          <p:nvPr/>
        </p:nvSpPr>
        <p:spPr>
          <a:xfrm rot="16200000">
            <a:off x="6360685" y="4503467"/>
            <a:ext cx="1002061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53A1E6B-5820-4203-81B9-37017F079D92}"/>
              </a:ext>
            </a:extLst>
          </p:cNvPr>
          <p:cNvSpPr/>
          <p:nvPr/>
        </p:nvSpPr>
        <p:spPr>
          <a:xfrm>
            <a:off x="2156963" y="5172780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50D152-26A7-4BB1-B646-E17DA43815D3}"/>
              </a:ext>
            </a:extLst>
          </p:cNvPr>
          <p:cNvSpPr/>
          <p:nvPr/>
        </p:nvSpPr>
        <p:spPr>
          <a:xfrm>
            <a:off x="4048610" y="5182788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67A644-0D45-44AC-B9B2-3F95275FC0E3}"/>
              </a:ext>
            </a:extLst>
          </p:cNvPr>
          <p:cNvSpPr/>
          <p:nvPr/>
        </p:nvSpPr>
        <p:spPr>
          <a:xfrm>
            <a:off x="5940257" y="5181329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8A715C6-1661-49DE-8D35-897EDEE86DA6}"/>
              </a:ext>
            </a:extLst>
          </p:cNvPr>
          <p:cNvSpPr/>
          <p:nvPr/>
        </p:nvSpPr>
        <p:spPr>
          <a:xfrm>
            <a:off x="5917586" y="3725065"/>
            <a:ext cx="1729620" cy="311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43D11F-C157-4EED-AB1E-2B1877B48361}"/>
              </a:ext>
            </a:extLst>
          </p:cNvPr>
          <p:cNvSpPr/>
          <p:nvPr/>
        </p:nvSpPr>
        <p:spPr>
          <a:xfrm>
            <a:off x="7816637" y="5181329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72C02A-33C1-40A5-A09A-D947C13BE832}"/>
              </a:ext>
            </a:extLst>
          </p:cNvPr>
          <p:cNvSpPr/>
          <p:nvPr/>
        </p:nvSpPr>
        <p:spPr>
          <a:xfrm>
            <a:off x="9700973" y="5185013"/>
            <a:ext cx="1731936" cy="30684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Browser</a:t>
            </a:r>
            <a:endParaRPr lang="en-US" sz="1600" dirty="0"/>
          </a:p>
        </p:txBody>
      </p:sp>
      <p:sp>
        <p:nvSpPr>
          <p:cNvPr id="70" name="Arrow: Left-Right 69">
            <a:extLst>
              <a:ext uri="{FF2B5EF4-FFF2-40B4-BE49-F238E27FC236}">
                <a16:creationId xmlns:a16="http://schemas.microsoft.com/office/drawing/2014/main" id="{368ED04B-127C-4E50-A7A0-80263346C5FE}"/>
              </a:ext>
            </a:extLst>
          </p:cNvPr>
          <p:cNvSpPr/>
          <p:nvPr/>
        </p:nvSpPr>
        <p:spPr>
          <a:xfrm rot="4567771" flipH="1">
            <a:off x="9813425" y="4504612"/>
            <a:ext cx="97902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row: Left-Right 70">
            <a:extLst>
              <a:ext uri="{FF2B5EF4-FFF2-40B4-BE49-F238E27FC236}">
                <a16:creationId xmlns:a16="http://schemas.microsoft.com/office/drawing/2014/main" id="{76580B44-CEB9-46B0-9979-D3B55F175DFE}"/>
              </a:ext>
            </a:extLst>
          </p:cNvPr>
          <p:cNvSpPr/>
          <p:nvPr/>
        </p:nvSpPr>
        <p:spPr>
          <a:xfrm rot="18565123" flipH="1">
            <a:off x="8476499" y="4495508"/>
            <a:ext cx="12704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-Right 48">
            <a:extLst>
              <a:ext uri="{FF2B5EF4-FFF2-40B4-BE49-F238E27FC236}">
                <a16:creationId xmlns:a16="http://schemas.microsoft.com/office/drawing/2014/main" id="{CE5324C9-D28A-4CB2-A109-BD3D82D7F483}"/>
              </a:ext>
            </a:extLst>
          </p:cNvPr>
          <p:cNvSpPr/>
          <p:nvPr/>
        </p:nvSpPr>
        <p:spPr>
          <a:xfrm rot="18465110">
            <a:off x="2852388" y="4479508"/>
            <a:ext cx="1097884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-Right 49">
            <a:extLst>
              <a:ext uri="{FF2B5EF4-FFF2-40B4-BE49-F238E27FC236}">
                <a16:creationId xmlns:a16="http://schemas.microsoft.com/office/drawing/2014/main" id="{A41BD900-A4DF-4A69-AA8B-3BEF8A9DA18F}"/>
              </a:ext>
            </a:extLst>
          </p:cNvPr>
          <p:cNvSpPr/>
          <p:nvPr/>
        </p:nvSpPr>
        <p:spPr>
          <a:xfrm rot="18522321">
            <a:off x="4977791" y="4501224"/>
            <a:ext cx="1270468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F055ED1-E9C6-4D09-90E3-FFC4A2F07025}"/>
              </a:ext>
            </a:extLst>
          </p:cNvPr>
          <p:cNvSpPr/>
          <p:nvPr/>
        </p:nvSpPr>
        <p:spPr>
          <a:xfrm>
            <a:off x="5995747" y="2231768"/>
            <a:ext cx="1579050" cy="823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D111C0-9EAE-4495-B426-DC4B715D20CD}"/>
              </a:ext>
            </a:extLst>
          </p:cNvPr>
          <p:cNvSpPr/>
          <p:nvPr/>
        </p:nvSpPr>
        <p:spPr>
          <a:xfrm>
            <a:off x="6064441" y="2600801"/>
            <a:ext cx="1427781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MDDToolsDataRoot</a:t>
            </a:r>
            <a:endParaRPr lang="en-US" sz="11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CDF1FD-F16A-4973-A0C7-13432C1272E7}"/>
              </a:ext>
            </a:extLst>
          </p:cNvPr>
          <p:cNvSpPr/>
          <p:nvPr/>
        </p:nvSpPr>
        <p:spPr>
          <a:xfrm>
            <a:off x="2827232" y="1637468"/>
            <a:ext cx="1731936" cy="2053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Server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1BF45D-B351-4E5A-BFE3-C05397DD6103}"/>
              </a:ext>
            </a:extLst>
          </p:cNvPr>
          <p:cNvSpPr/>
          <p:nvPr/>
        </p:nvSpPr>
        <p:spPr>
          <a:xfrm>
            <a:off x="2976404" y="3107546"/>
            <a:ext cx="1427780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MDDToolsTempRoot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3AC38B-EE83-44CE-8673-CE88D9F78D5E}"/>
              </a:ext>
            </a:extLst>
          </p:cNvPr>
          <p:cNvSpPr/>
          <p:nvPr/>
        </p:nvSpPr>
        <p:spPr>
          <a:xfrm>
            <a:off x="2829548" y="3734573"/>
            <a:ext cx="1729620" cy="311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5332B4-3168-40A3-80D3-FAAC8CA09AED}"/>
              </a:ext>
            </a:extLst>
          </p:cNvPr>
          <p:cNvSpPr/>
          <p:nvPr/>
        </p:nvSpPr>
        <p:spPr>
          <a:xfrm>
            <a:off x="2907709" y="2241276"/>
            <a:ext cx="1579050" cy="823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143111-B445-4CDC-B993-B80AAB156C0F}"/>
              </a:ext>
            </a:extLst>
          </p:cNvPr>
          <p:cNvSpPr/>
          <p:nvPr/>
        </p:nvSpPr>
        <p:spPr>
          <a:xfrm>
            <a:off x="2976403" y="2610309"/>
            <a:ext cx="1427781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MDDToolsDataRoot</a:t>
            </a:r>
            <a:endParaRPr lang="en-US" sz="11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350BF9-3013-4431-BACD-98B2BEC9A02C}"/>
              </a:ext>
            </a:extLst>
          </p:cNvPr>
          <p:cNvSpPr/>
          <p:nvPr/>
        </p:nvSpPr>
        <p:spPr>
          <a:xfrm>
            <a:off x="9111734" y="1627960"/>
            <a:ext cx="1731936" cy="205384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Cloud Server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D251D9-AD3A-4DA2-8382-61F9F8C27957}"/>
              </a:ext>
            </a:extLst>
          </p:cNvPr>
          <p:cNvSpPr/>
          <p:nvPr/>
        </p:nvSpPr>
        <p:spPr>
          <a:xfrm>
            <a:off x="9260906" y="3098038"/>
            <a:ext cx="1427780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MDDToolsTempRoot</a:t>
            </a:r>
            <a:endParaRPr lang="en-US" sz="11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C5AB4-A81F-47C9-BA02-DC6ED369AB06}"/>
              </a:ext>
            </a:extLst>
          </p:cNvPr>
          <p:cNvSpPr/>
          <p:nvPr/>
        </p:nvSpPr>
        <p:spPr>
          <a:xfrm>
            <a:off x="9114050" y="3725065"/>
            <a:ext cx="1729620" cy="3112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600" dirty="0"/>
              <a:t>Server</a:t>
            </a:r>
            <a:endParaRPr lang="en-US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83840E-5977-4B9D-BA36-23C15EE40722}"/>
              </a:ext>
            </a:extLst>
          </p:cNvPr>
          <p:cNvSpPr/>
          <p:nvPr/>
        </p:nvSpPr>
        <p:spPr>
          <a:xfrm>
            <a:off x="9192211" y="2231768"/>
            <a:ext cx="1579050" cy="82301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Git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4551B4-1FEE-427A-A0FD-AA5F8B2877CF}"/>
              </a:ext>
            </a:extLst>
          </p:cNvPr>
          <p:cNvSpPr/>
          <p:nvPr/>
        </p:nvSpPr>
        <p:spPr>
          <a:xfrm>
            <a:off x="9260905" y="2600801"/>
            <a:ext cx="1427781" cy="40295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MDDToolsDataRoot</a:t>
            </a:r>
            <a:endParaRPr lang="en-US" sz="1100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E5FBC772-9C40-4844-AF69-0C84C6EC4991}"/>
              </a:ext>
            </a:extLst>
          </p:cNvPr>
          <p:cNvSpPr/>
          <p:nvPr/>
        </p:nvSpPr>
        <p:spPr>
          <a:xfrm>
            <a:off x="4682662" y="3777817"/>
            <a:ext cx="1097884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2FA154B1-3ECE-45C1-AC3F-DA56DBBC9B1F}"/>
              </a:ext>
            </a:extLst>
          </p:cNvPr>
          <p:cNvSpPr/>
          <p:nvPr/>
        </p:nvSpPr>
        <p:spPr>
          <a:xfrm>
            <a:off x="7830528" y="3765178"/>
            <a:ext cx="1097884" cy="2247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43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37B6-B6FB-4859-A99C-89444014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972" y="1251488"/>
            <a:ext cx="8819827" cy="4925475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Full Model Based Software Eng. </a:t>
            </a:r>
            <a:r>
              <a:rPr lang="de-DE" sz="2000" dirty="0"/>
              <a:t>(meta-modeling, modeling and CG)</a:t>
            </a:r>
          </a:p>
          <a:p>
            <a:r>
              <a:rPr lang="en-US" dirty="0"/>
              <a:t>Partial MBSE (modeling, CG)</a:t>
            </a:r>
          </a:p>
          <a:p>
            <a:pPr lvl="1"/>
            <a:r>
              <a:rPr lang="en-US" dirty="0"/>
              <a:t>By providing existing or ad-hoc DSL made by us </a:t>
            </a:r>
            <a:r>
              <a:rPr lang="en-US" sz="2000" dirty="0"/>
              <a:t>(e.g. integrator, …)</a:t>
            </a:r>
            <a:endParaRPr lang="en-US" dirty="0"/>
          </a:p>
          <a:p>
            <a:r>
              <a:rPr lang="en-US" dirty="0"/>
              <a:t>Graphical Documentation System</a:t>
            </a:r>
          </a:p>
          <a:p>
            <a:r>
              <a:rPr lang="en-US" dirty="0"/>
              <a:t>General Purpose Information System (Excel-like)</a:t>
            </a:r>
          </a:p>
          <a:p>
            <a:r>
              <a:rPr lang="en-US" dirty="0"/>
              <a:t>A New Easy Computer Interface</a:t>
            </a:r>
          </a:p>
          <a:p>
            <a:r>
              <a:rPr lang="en-US" dirty="0"/>
              <a:t>Custom Information System</a:t>
            </a:r>
          </a:p>
          <a:p>
            <a:pPr lvl="1"/>
            <a:r>
              <a:rPr lang="en-US" dirty="0"/>
              <a:t>For libraries, dentist, lawyer, school, … </a:t>
            </a:r>
            <a:r>
              <a:rPr lang="en-US" sz="1800" dirty="0"/>
              <a:t>(for medium/small businesses)</a:t>
            </a:r>
            <a:endParaRPr lang="en-US" dirty="0"/>
          </a:p>
          <a:p>
            <a:r>
              <a:rPr lang="en-US" dirty="0"/>
              <a:t>Custom App Development System</a:t>
            </a:r>
          </a:p>
          <a:p>
            <a:pPr lvl="1"/>
            <a:r>
              <a:rPr lang="en-US" dirty="0"/>
              <a:t>Filippo use-case (DSL)</a:t>
            </a:r>
          </a:p>
          <a:p>
            <a:r>
              <a:rPr lang="en-US" dirty="0"/>
              <a:t>PLM (Product Life-cycle Management)</a:t>
            </a:r>
          </a:p>
          <a:p>
            <a:r>
              <a:rPr lang="en-US" dirty="0"/>
              <a:t>No-code web/phone/tablet apps</a:t>
            </a:r>
          </a:p>
          <a:p>
            <a:r>
              <a:rPr lang="en-US" dirty="0"/>
              <a:t>No-code DB apps / </a:t>
            </a:r>
            <a:r>
              <a:rPr lang="en-US"/>
              <a:t>Data analysis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B5F45-A4A7-4D26-9CF7-45A4C4E0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631"/>
          </a:xfrm>
        </p:spPr>
        <p:txBody>
          <a:bodyPr>
            <a:normAutofit/>
          </a:bodyPr>
          <a:lstStyle/>
          <a:p>
            <a:r>
              <a:rPr lang="de-DE" dirty="0"/>
              <a:t>Possible Commercial Products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954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Widescreen</PresentationFormat>
  <Paragraphs>181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MDDTool</vt:lpstr>
      <vt:lpstr>Current Development Solution until we have a cloud production solution</vt:lpstr>
      <vt:lpstr>Cloud Development Solution</vt:lpstr>
      <vt:lpstr>Cloud Commercial Solution</vt:lpstr>
      <vt:lpstr>Distributed Cloud Commercial Solution</vt:lpstr>
      <vt:lpstr>Possible Commercial Products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MDDTool</dc:title>
  <dc:creator>Frank Joublin</dc:creator>
  <cp:lastModifiedBy>Frank Joublin</cp:lastModifiedBy>
  <cp:revision>17</cp:revision>
  <dcterms:created xsi:type="dcterms:W3CDTF">2021-11-01T15:19:17Z</dcterms:created>
  <dcterms:modified xsi:type="dcterms:W3CDTF">2021-11-03T13:42:39Z</dcterms:modified>
</cp:coreProperties>
</file>