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7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1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8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9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7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31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0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4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7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5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0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8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219CCF-4B2D-4104-940B-4CA09C64B4D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1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Exploring Data Geographically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North Carolina</a:t>
            </a:r>
          </a:p>
          <a:p>
            <a:r>
              <a:rPr lang="en-GB" dirty="0" smtClean="0"/>
              <a:t>Florida</a:t>
            </a:r>
          </a:p>
          <a:p>
            <a:r>
              <a:rPr lang="en-GB" dirty="0" err="1" smtClean="0"/>
              <a:t>Tenneesse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4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Lowest profit </a:t>
            </a:r>
            <a:r>
              <a:rPr lang="en-GB" dirty="0" smtClean="0">
                <a:sym typeface="Wingdings" panose="05000000000000000000" pitchFamily="2" charset="2"/>
              </a:rPr>
              <a:t> North Carolina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Highest Profit  Virginia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r>
              <a:rPr lang="en-GB" dirty="0"/>
              <a:t>1. Create a Map view to represent all the states with country.</a:t>
            </a:r>
          </a:p>
          <a:p>
            <a:r>
              <a:rPr lang="en-GB" dirty="0"/>
              <a:t>2. Check your map for south region. </a:t>
            </a:r>
          </a:p>
          <a:p>
            <a:r>
              <a:rPr lang="en-GB" dirty="0"/>
              <a:t>4. Check the sales for south region.</a:t>
            </a:r>
          </a:p>
          <a:p>
            <a:r>
              <a:rPr lang="en-GB" dirty="0"/>
              <a:t>5. Find the state that has highest sales.</a:t>
            </a:r>
          </a:p>
          <a:p>
            <a:r>
              <a:rPr lang="en-GB" dirty="0"/>
              <a:t>6. Represent your sales in USD. </a:t>
            </a:r>
          </a:p>
          <a:p>
            <a:r>
              <a:rPr lang="en-GB" dirty="0"/>
              <a:t>7. Edit </a:t>
            </a:r>
            <a:r>
              <a:rPr lang="en-GB" dirty="0" err="1"/>
              <a:t>color</a:t>
            </a:r>
            <a:r>
              <a:rPr lang="en-GB" dirty="0"/>
              <a:t> for you map.</a:t>
            </a:r>
          </a:p>
          <a:p>
            <a:r>
              <a:rPr lang="en-GB" dirty="0"/>
              <a:t>8. Show profit for all the states in your map in south region.</a:t>
            </a:r>
          </a:p>
          <a:p>
            <a:r>
              <a:rPr lang="en-GB" dirty="0"/>
              <a:t>9. Find out the name of some states having negative profit.</a:t>
            </a:r>
          </a:p>
          <a:p>
            <a:r>
              <a:rPr lang="en-GB" dirty="0"/>
              <a:t>10.Note down the name of the states having lowest profit and highest profit.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0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1.</a:t>
            </a:r>
            <a:r>
              <a:rPr lang="en-GB" sz="2800" dirty="0"/>
              <a:t> Create a Map view to represent all the states with country.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56" y="1422400"/>
            <a:ext cx="10834254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8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25008"/>
            <a:ext cx="9404723" cy="1400530"/>
          </a:xfrm>
        </p:spPr>
        <p:txBody>
          <a:bodyPr/>
          <a:lstStyle/>
          <a:p>
            <a:r>
              <a:rPr lang="en-GB" sz="3200" dirty="0" smtClean="0"/>
              <a:t>2.</a:t>
            </a:r>
            <a:r>
              <a:rPr lang="en-GB" sz="3200" dirty="0"/>
              <a:t> Check your map for south region.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90" y="1422400"/>
            <a:ext cx="9721646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4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7673"/>
            <a:ext cx="10908580" cy="50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2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414" y="1403927"/>
            <a:ext cx="8311920" cy="4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4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Florida  (89,744)</a:t>
            </a:r>
            <a:endParaRPr lang="en-US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6)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018" y="2768112"/>
            <a:ext cx="5971316" cy="34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5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621" y="2052638"/>
            <a:ext cx="747853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7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73" y="1126836"/>
            <a:ext cx="11055927" cy="51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10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159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Exploring Data Geographically</vt:lpstr>
      <vt:lpstr>PowerPoint Presentation</vt:lpstr>
      <vt:lpstr>1. Create a Map view to represent all the states with country.</vt:lpstr>
      <vt:lpstr>2. Check your map for south region. </vt:lpstr>
      <vt:lpstr>3.</vt:lpstr>
      <vt:lpstr>4.</vt:lpstr>
      <vt:lpstr>5.</vt:lpstr>
      <vt:lpstr>7.</vt:lpstr>
      <vt:lpstr>8.</vt:lpstr>
      <vt:lpstr>9)</vt:lpstr>
      <vt:lpstr>10.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</cp:revision>
  <dcterms:created xsi:type="dcterms:W3CDTF">2021-11-05T15:07:23Z</dcterms:created>
  <dcterms:modified xsi:type="dcterms:W3CDTF">2021-11-08T17:38:08Z</dcterms:modified>
</cp:coreProperties>
</file>