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5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0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0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8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5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49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1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3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1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7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BB88A2-625C-4A53-AB08-25D4C2EDDF3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1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450432"/>
          </a:xfrm>
        </p:spPr>
        <p:txBody>
          <a:bodyPr/>
          <a:lstStyle/>
          <a:p>
            <a:pPr algn="ctr"/>
            <a:r>
              <a:rPr lang="en-GB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Presented by </a:t>
            </a:r>
            <a:r>
              <a:rPr lang="en-GB" dirty="0" smtClean="0">
                <a:sym typeface="Wingdings" panose="05000000000000000000" pitchFamily="2" charset="2"/>
              </a:rPr>
              <a:t> Hrithik Jagwani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TABLEAU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Tableau is </a:t>
            </a:r>
            <a:r>
              <a:rPr lang="en-GB" dirty="0" smtClean="0"/>
              <a:t> an easy</a:t>
            </a:r>
            <a:r>
              <a:rPr lang="en-GB" dirty="0"/>
              <a:t>, Powerful and fast </a:t>
            </a:r>
            <a:r>
              <a:rPr lang="en-GB" dirty="0" smtClean="0"/>
              <a:t>  BI tool which coverts raw data into meaningful information and helps </a:t>
            </a:r>
            <a:r>
              <a:rPr lang="en-GB" dirty="0"/>
              <a:t>in taking important business decision</a:t>
            </a:r>
            <a:r>
              <a:rPr lang="en-GB" dirty="0" smtClean="0"/>
              <a:t>. The best part </a:t>
            </a:r>
            <a:r>
              <a:rPr lang="en-GB" smtClean="0"/>
              <a:t>about tableau </a:t>
            </a:r>
            <a:r>
              <a:rPr lang="en-GB" dirty="0" smtClean="0"/>
              <a:t>is that there is no prior coding knowledge required in order to learn this.</a:t>
            </a:r>
          </a:p>
          <a:p>
            <a:pPr marL="0" indent="0">
              <a:buNone/>
            </a:pPr>
            <a:r>
              <a:rPr lang="en-GB" dirty="0" smtClean="0"/>
              <a:t>Analysis with the help of tableau because the visualisations created are in the form of worksheets and dashboards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 the visual analytics, TABLEAU is the market leader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47" y="452718"/>
            <a:ext cx="10266947" cy="57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9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DATA VISUALIZATION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 visualization is </a:t>
            </a:r>
            <a:r>
              <a:rPr lang="en-GB" b="1" dirty="0"/>
              <a:t>the process of translating large data sets and metrics into charts, graphs and other visuals</a:t>
            </a:r>
            <a:r>
              <a:rPr lang="en-GB" dirty="0"/>
              <a:t>. The resulting visual representation of data makes it easier to identify and share real-time trends, outliers, and new insights about the information represented in the data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In simple words, data visualisation converts the raw data into a pictorial representation of the same which makes the data look more attractive, more presentable and helps in making the good decisions about the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PROCESS FLOW OF BI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 smtClean="0"/>
              <a:t>BUSINESS UNDERSTANDING</a:t>
            </a:r>
          </a:p>
          <a:p>
            <a:pPr marL="0" indent="0">
              <a:buNone/>
            </a:pPr>
            <a:r>
              <a:rPr lang="en-GB" dirty="0" smtClean="0"/>
              <a:t>One can work on a particular dataset given by the company or something. But, there are various insights which are hidden under the domain to which data belongs. So, in order to have a good </a:t>
            </a:r>
            <a:r>
              <a:rPr lang="en-GB" dirty="0" err="1" smtClean="0"/>
              <a:t>anlysis</a:t>
            </a:r>
            <a:r>
              <a:rPr lang="en-GB" dirty="0" smtClean="0"/>
              <a:t>, one should always understand that what the domain/business is about and how the things work there etc.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u="sng" dirty="0" smtClean="0"/>
              <a:t>DATA PREPARATION</a:t>
            </a:r>
          </a:p>
          <a:p>
            <a:pPr marL="0" indent="0">
              <a:buNone/>
            </a:pPr>
            <a:r>
              <a:rPr lang="en-GB" dirty="0" smtClean="0"/>
              <a:t>After gathering an ample amount of knowledge of the domain , we need to start working on the data now. There are many tasks which come under this part like Removing duplicates , collecting data etc.</a:t>
            </a:r>
          </a:p>
        </p:txBody>
      </p:sp>
    </p:spTree>
    <p:extLst>
      <p:ext uri="{BB962C8B-B14F-4D97-AF65-F5344CB8AC3E}">
        <p14:creationId xmlns:p14="http://schemas.microsoft.com/office/powerpoint/2010/main" val="22494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PROCESS FLOW OF BI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 smtClean="0"/>
              <a:t>MODELLING</a:t>
            </a:r>
          </a:p>
          <a:p>
            <a:pPr marL="0" indent="0">
              <a:buNone/>
            </a:pPr>
            <a:r>
              <a:rPr lang="en-GB" dirty="0" smtClean="0"/>
              <a:t>As we know that our data is ready ,now we need to apply all the operations , formulas and functions etc. which are required to achieve the result stated by the organisation.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 smtClean="0"/>
              <a:t>EVALUATION</a:t>
            </a:r>
          </a:p>
          <a:p>
            <a:pPr marL="0" indent="0">
              <a:buNone/>
            </a:pPr>
            <a:r>
              <a:rPr lang="en-GB" dirty="0" smtClean="0"/>
              <a:t>This is the last part of the process here.  In this part , all the evaluations and report building of the data takes place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112168"/>
            <a:ext cx="8946541" cy="31362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200" dirty="0" smtClean="0"/>
              <a:t>THANK YOU…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210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261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TABLEAU</vt:lpstr>
      <vt:lpstr>TABLEAU</vt:lpstr>
      <vt:lpstr>PowerPoint Presentation</vt:lpstr>
      <vt:lpstr>DATA VISUALIZATION</vt:lpstr>
      <vt:lpstr>PROCESS FLOW OF BI PROJECT</vt:lpstr>
      <vt:lpstr>PROCESS FLOW OF BI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asus</dc:creator>
  <cp:lastModifiedBy>asus</cp:lastModifiedBy>
  <cp:revision>5</cp:revision>
  <dcterms:created xsi:type="dcterms:W3CDTF">2021-10-29T12:55:37Z</dcterms:created>
  <dcterms:modified xsi:type="dcterms:W3CDTF">2021-10-31T15:49:17Z</dcterms:modified>
</cp:coreProperties>
</file>