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4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866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8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8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3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0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4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4E3C86-4593-422A-81C3-26C3595924A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61E34-DBD5-4790-B52A-11151F953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8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533073"/>
          </a:xfrm>
        </p:spPr>
        <p:txBody>
          <a:bodyPr/>
          <a:lstStyle/>
          <a:p>
            <a:pPr algn="ctr"/>
            <a:r>
              <a:rPr lang="en-GB" dirty="0" smtClean="0"/>
              <a:t>JOINS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 smtClean="0"/>
              <a:t>Presented by </a:t>
            </a:r>
            <a:r>
              <a:rPr lang="en-GB" dirty="0" smtClean="0">
                <a:sym typeface="Wingdings" panose="05000000000000000000" pitchFamily="2" charset="2"/>
              </a:rPr>
              <a:t> Hrithik Jagwani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1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types of joins are supported  by tableau.</a:t>
            </a:r>
          </a:p>
          <a:p>
            <a:r>
              <a:rPr lang="en-GB" dirty="0"/>
              <a:t>What is the difference between tableau public and tableau desktop.</a:t>
            </a:r>
          </a:p>
          <a:p>
            <a:r>
              <a:rPr lang="en-GB" dirty="0"/>
              <a:t>What are the different types of connections are provided by Tableau.</a:t>
            </a:r>
          </a:p>
          <a:p>
            <a:r>
              <a:rPr lang="en-GB" dirty="0"/>
              <a:t>Explain each type of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3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types of joins are supported  by tableau.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Tableau provides 4 type of joins:</a:t>
            </a:r>
            <a:br>
              <a:rPr lang="en-GB" dirty="0"/>
            </a:br>
            <a:endParaRPr lang="en-GB" dirty="0"/>
          </a:p>
          <a:p>
            <a:r>
              <a:rPr lang="en-GB" dirty="0"/>
              <a:t>1. Inner </a:t>
            </a:r>
            <a:r>
              <a:rPr lang="en-GB" dirty="0" smtClean="0"/>
              <a:t>join – Contains common element of A and B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2. </a:t>
            </a:r>
            <a:r>
              <a:rPr lang="en-GB" dirty="0" smtClean="0"/>
              <a:t>Left- contains </a:t>
            </a:r>
            <a:r>
              <a:rPr lang="en-GB" dirty="0"/>
              <a:t>common element of A and </a:t>
            </a:r>
            <a:r>
              <a:rPr lang="en-GB" dirty="0" smtClean="0"/>
              <a:t>B and all elements of 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3. </a:t>
            </a:r>
            <a:r>
              <a:rPr lang="en-GB" dirty="0" smtClean="0"/>
              <a:t>Right- </a:t>
            </a:r>
            <a:r>
              <a:rPr lang="en-GB" dirty="0"/>
              <a:t>contains common element of A and B and all elements of </a:t>
            </a:r>
            <a:r>
              <a:rPr lang="en-GB" dirty="0" smtClean="0"/>
              <a:t>B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4</a:t>
            </a:r>
            <a:r>
              <a:rPr lang="en-GB" dirty="0"/>
              <a:t>. Full outer </a:t>
            </a:r>
            <a:r>
              <a:rPr lang="en-GB" dirty="0" smtClean="0"/>
              <a:t>join- Contains all </a:t>
            </a:r>
            <a:r>
              <a:rPr lang="en-GB" dirty="0" err="1" smtClean="0"/>
              <a:t>ements</a:t>
            </a:r>
            <a:r>
              <a:rPr lang="en-GB" dirty="0" smtClean="0"/>
              <a:t> of both A and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55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What is the difference between tableau public and tableau desktop.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8962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Tableau Public is a free version of the Tableau Desktop tool with a few limitations.</a:t>
            </a:r>
          </a:p>
          <a:p>
            <a:pPr marL="0" indent="0">
              <a:buNone/>
            </a:pPr>
            <a:r>
              <a:rPr lang="en-GB" dirty="0"/>
              <a:t>It has very limited Data Connectivity options.</a:t>
            </a:r>
          </a:p>
          <a:p>
            <a:pPr marL="0" indent="0">
              <a:buNone/>
            </a:pPr>
            <a:r>
              <a:rPr lang="en-GB" dirty="0"/>
              <a:t>using Tableau Desktop we can connect to hundreds of data sources including Big Data connections like Hadoop.</a:t>
            </a:r>
          </a:p>
          <a:p>
            <a:pPr marL="0" indent="0">
              <a:buNone/>
            </a:pPr>
            <a:r>
              <a:rPr lang="en-GB" dirty="0"/>
              <a:t>It is not possible to save the workbooks created on Tableau Public locally on our system. A local save option </a:t>
            </a:r>
          </a:p>
          <a:p>
            <a:pPr marL="0" indent="0">
              <a:buNone/>
            </a:pPr>
            <a:r>
              <a:rPr lang="en-GB" dirty="0"/>
              <a:t>is not available. It can only be saved to the Tableau Public Server/Gallery, which is an open forum, from where any other </a:t>
            </a:r>
          </a:p>
          <a:p>
            <a:pPr marL="0" indent="0">
              <a:buNone/>
            </a:pPr>
            <a:r>
              <a:rPr lang="en-GB" dirty="0"/>
              <a:t>person who has access to the Tableau Public Server can access the workbook and download it as well.</a:t>
            </a:r>
          </a:p>
          <a:p>
            <a:pPr marL="0" indent="0">
              <a:buNone/>
            </a:pPr>
            <a:r>
              <a:rPr lang="en-GB" dirty="0"/>
              <a:t>Tableau Public does not support the “Live” connection to any data source. All the data sources used in Tableau Public are </a:t>
            </a:r>
          </a:p>
          <a:p>
            <a:pPr marL="0" indent="0">
              <a:buNone/>
            </a:pPr>
            <a:r>
              <a:rPr lang="en-GB" dirty="0"/>
              <a:t>“Extract” connections by default. Meaning, when you connect to data from Tableau Public, the data is extracted and saved or </a:t>
            </a:r>
          </a:p>
          <a:p>
            <a:pPr marL="0" indent="0">
              <a:buNone/>
            </a:pPr>
            <a:r>
              <a:rPr lang="en-GB" dirty="0"/>
              <a:t>packaged internally in the workbook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What are the different types of connections are provided by Tableau</a:t>
            </a:r>
            <a:r>
              <a:rPr lang="en-GB" sz="3200" dirty="0" smtClean="0"/>
              <a:t>.</a:t>
            </a:r>
            <a:r>
              <a:rPr lang="en-GB" sz="3200" dirty="0"/>
              <a:t> Explain each type of connection.</a:t>
            </a:r>
            <a:r>
              <a:rPr lang="en-US" sz="3200" dirty="0"/>
              <a:t/>
            </a:r>
            <a:br>
              <a:rPr lang="en-US" sz="3200" dirty="0"/>
            </a:b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6" y="1921164"/>
            <a:ext cx="10252364" cy="49368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Tableau supports 2 types of connectivity options -</a:t>
            </a:r>
          </a:p>
          <a:p>
            <a:pPr marL="0" indent="0">
              <a:buNone/>
            </a:pPr>
            <a:r>
              <a:rPr lang="en-GB" b="1" u="sng" dirty="0"/>
              <a:t>Live Connection: </a:t>
            </a:r>
            <a:r>
              <a:rPr lang="en-GB" dirty="0"/>
              <a:t>There is a direct connection with the Data present in the data source.</a:t>
            </a:r>
          </a:p>
          <a:p>
            <a:pPr marL="0" indent="0">
              <a:buNone/>
            </a:pPr>
            <a:r>
              <a:rPr lang="en-GB" dirty="0"/>
              <a:t>Advantage: We will always get the latest data into the workbook automatically; while we are interacting with the workbook, </a:t>
            </a:r>
          </a:p>
          <a:p>
            <a:pPr marL="0" indent="0">
              <a:buNone/>
            </a:pPr>
            <a:r>
              <a:rPr lang="en-GB" dirty="0"/>
              <a:t>or every time we reload the Dashboard.</a:t>
            </a:r>
          </a:p>
          <a:p>
            <a:pPr marL="0" indent="0">
              <a:buNone/>
            </a:pPr>
            <a:r>
              <a:rPr lang="en-GB" dirty="0"/>
              <a:t>Disadvantage: Performance might be slow, as there is going to be network dependency and the performance of the data source will</a:t>
            </a:r>
          </a:p>
          <a:p>
            <a:pPr marL="0" indent="0">
              <a:buNone/>
            </a:pPr>
            <a:r>
              <a:rPr lang="en-GB" dirty="0"/>
              <a:t>determine the performance of Tableau.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Extract Connection: </a:t>
            </a:r>
            <a:r>
              <a:rPr lang="en-GB" dirty="0"/>
              <a:t>This is where we can fetch a copy of the data from the data source and save it locally (either on </a:t>
            </a:r>
          </a:p>
          <a:p>
            <a:pPr marL="0" indent="0">
              <a:buNone/>
            </a:pPr>
            <a:r>
              <a:rPr lang="en-GB" dirty="0"/>
              <a:t>the local machine or a shared folder in a drive) and access the data from there.</a:t>
            </a:r>
          </a:p>
          <a:p>
            <a:pPr marL="0" indent="0">
              <a:buNone/>
            </a:pPr>
            <a:r>
              <a:rPr lang="en-GB" dirty="0"/>
              <a:t>Advantage: We get off-line access to the data, and as we would be accessing the data from our own machine or folder on the</a:t>
            </a:r>
          </a:p>
          <a:p>
            <a:pPr marL="0" indent="0">
              <a:buNone/>
            </a:pPr>
            <a:r>
              <a:rPr lang="en-GB" dirty="0"/>
              <a:t> Intranet, the performance will be better than Live connection.</a:t>
            </a:r>
          </a:p>
          <a:p>
            <a:pPr marL="0" indent="0">
              <a:buNone/>
            </a:pPr>
            <a:r>
              <a:rPr lang="en-GB" dirty="0"/>
              <a:t>Disadvantage: No “Live” data. As we would be working with the data that has been extracted in the past, we may miss out on</a:t>
            </a:r>
          </a:p>
          <a:p>
            <a:pPr marL="0" indent="0">
              <a:buNone/>
            </a:pPr>
            <a:r>
              <a:rPr lang="en-GB" dirty="0"/>
              <a:t> the latest updates to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33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454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JOINS</vt:lpstr>
      <vt:lpstr>PowerPoint Presentation</vt:lpstr>
      <vt:lpstr>What types of joins are supported  by tableau.</vt:lpstr>
      <vt:lpstr>What is the difference between tableau public and tableau desktop.</vt:lpstr>
      <vt:lpstr>What are the different types of connections are provided by Tableau. Explain each type of connection.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2021-11-14T16:39:49Z</dcterms:created>
  <dcterms:modified xsi:type="dcterms:W3CDTF">2021-11-15T12:15:30Z</dcterms:modified>
</cp:coreProperties>
</file>