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00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2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90988E-1074-4073-81AA-8FD808D5AFB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FBFA-6E64-4831-A0BB-D1D915D71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4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39008"/>
          </a:xfrm>
        </p:spPr>
        <p:txBody>
          <a:bodyPr/>
          <a:lstStyle/>
          <a:p>
            <a:pPr algn="ctr"/>
            <a:r>
              <a:rPr lang="en-GB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err="1" smtClean="0"/>
              <a:t>Presnted</a:t>
            </a:r>
            <a:r>
              <a:rPr lang="en-GB" dirty="0" smtClean="0"/>
              <a:t> by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hrithik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jagwani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8. Display subcategory and find some insights from the view about max and min sales under every category.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 need to check out the reason behind declination in the sales of envelope as in 2021 , it is recorded that the minimum sales </a:t>
            </a:r>
            <a:r>
              <a:rPr lang="en-GB" dirty="0" err="1" smtClean="0"/>
              <a:t>i.e</a:t>
            </a:r>
            <a:r>
              <a:rPr lang="en-GB" dirty="0" smtClean="0"/>
              <a:t> 3379 was recorded in the latest year 2021.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" y="452718"/>
            <a:ext cx="11625943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Change the </a:t>
            </a:r>
            <a:r>
              <a:rPr lang="en-GB" dirty="0" err="1"/>
              <a:t>color</a:t>
            </a:r>
            <a:r>
              <a:rPr lang="en-GB" dirty="0"/>
              <a:t> of your visual.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06" y="1315616"/>
            <a:ext cx="9955763" cy="49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Check the Tooltip.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1184988"/>
            <a:ext cx="9162800" cy="50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11. In your bar graph, present subcategory under each bar of category using colour card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88" y="1539551"/>
            <a:ext cx="10692881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4564"/>
            <a:ext cx="8946541" cy="5893836"/>
          </a:xfrm>
        </p:spPr>
        <p:txBody>
          <a:bodyPr/>
          <a:lstStyle/>
          <a:p>
            <a:r>
              <a:rPr lang="en-GB" dirty="0"/>
              <a:t>1. Find the sales for every year.</a:t>
            </a:r>
          </a:p>
          <a:p>
            <a:r>
              <a:rPr lang="en-GB" dirty="0"/>
              <a:t>2. Find year for highest sales and lowest sales respectively. </a:t>
            </a:r>
          </a:p>
          <a:p>
            <a:r>
              <a:rPr lang="en-GB" dirty="0"/>
              <a:t>3. show the view in bar graph.</a:t>
            </a:r>
          </a:p>
          <a:p>
            <a:r>
              <a:rPr lang="en-GB" dirty="0"/>
              <a:t>4. Add label to your view.</a:t>
            </a:r>
          </a:p>
          <a:p>
            <a:r>
              <a:rPr lang="en-GB" dirty="0"/>
              <a:t>5. Find the category wise sales for every year.</a:t>
            </a:r>
          </a:p>
          <a:p>
            <a:r>
              <a:rPr lang="en-GB" dirty="0"/>
              <a:t>6. Which category has highest sales in the year 2020 &amp; 2021.</a:t>
            </a:r>
          </a:p>
          <a:p>
            <a:r>
              <a:rPr lang="en-GB" dirty="0"/>
              <a:t>7. Based on the analysis of the year 2020 &amp; 2021. give some suggestions to improve Sales in the year 2022.</a:t>
            </a:r>
          </a:p>
          <a:p>
            <a:r>
              <a:rPr lang="en-GB" dirty="0"/>
              <a:t>8. Display subcategory and find some insights from the view about max and min sales under every category.</a:t>
            </a:r>
          </a:p>
          <a:p>
            <a:r>
              <a:rPr lang="en-GB" dirty="0"/>
              <a:t>9. Change the </a:t>
            </a:r>
            <a:r>
              <a:rPr lang="en-GB" dirty="0" err="1"/>
              <a:t>color</a:t>
            </a:r>
            <a:r>
              <a:rPr lang="en-GB" dirty="0"/>
              <a:t> of your visual.</a:t>
            </a:r>
          </a:p>
          <a:p>
            <a:r>
              <a:rPr lang="en-GB" dirty="0"/>
              <a:t>10. Check the Tooltip.</a:t>
            </a:r>
          </a:p>
          <a:p>
            <a:r>
              <a:rPr lang="en-GB" dirty="0"/>
              <a:t>11. In your bar graph, present subcategory under each bar of category using colour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Find the sales for every year.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84" y="1176338"/>
            <a:ext cx="10758196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2. Find year for highest sales and lowest sales respectively. 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Highest sales </a:t>
            </a:r>
            <a:r>
              <a:rPr lang="en-GB" dirty="0" smtClean="0">
                <a:sym typeface="Wingdings" panose="05000000000000000000" pitchFamily="2" charset="2"/>
              </a:rPr>
              <a:t> 2021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Lowest sales  2019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88" y="1614627"/>
            <a:ext cx="5383763" cy="507206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15404" y="4040155"/>
            <a:ext cx="167951" cy="214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5200" y="2883159"/>
            <a:ext cx="130629" cy="167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380514" y="3051110"/>
            <a:ext cx="0" cy="34150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 flipH="1">
            <a:off x="6699379" y="4254759"/>
            <a:ext cx="1" cy="221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show the view in bar graph.</a:t>
            </a:r>
            <a:br>
              <a:rPr lang="en-GB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1147763"/>
            <a:ext cx="10412963" cy="51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Add label to your view.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1184988"/>
            <a:ext cx="9881117" cy="50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3445"/>
          </a:xfrm>
        </p:spPr>
        <p:txBody>
          <a:bodyPr/>
          <a:lstStyle/>
          <a:p>
            <a:r>
              <a:rPr lang="en-GB" sz="3200" dirty="0"/>
              <a:t>5. Find the category wise sales for every year.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47" y="1166327"/>
            <a:ext cx="10478277" cy="50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/>
              <a:t>Find the category wise sales for every year.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2020 </a:t>
            </a:r>
            <a:r>
              <a:rPr lang="en-GB" dirty="0" smtClean="0">
                <a:sym typeface="Wingdings" panose="05000000000000000000" pitchFamily="2" charset="2"/>
              </a:rPr>
              <a:t> technology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                   (222,364)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smtClean="0"/>
              <a:t>In 2021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technology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                  (271,731)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1390261"/>
            <a:ext cx="6708710" cy="50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7. Based on the analysis of the year 2020 &amp; 2021. give some suggestions to improve Sales in the year 2022.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We should be providing more budget to the technology sector as they have the highest sales in both the years </a:t>
            </a:r>
            <a:r>
              <a:rPr lang="en-GB" dirty="0" err="1" smtClean="0"/>
              <a:t>i.e</a:t>
            </a:r>
            <a:r>
              <a:rPr lang="en-GB" dirty="0" smtClean="0"/>
              <a:t> in 2020 and 2021.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We should be going through the overall process of furniture in order to see where we are lacking as it has got the lowest sales in both the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398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TABLEAU</vt:lpstr>
      <vt:lpstr>PowerPoint Presentation</vt:lpstr>
      <vt:lpstr>1. Find the sales for every year.</vt:lpstr>
      <vt:lpstr>2. Find year for highest sales and lowest sales respectively. </vt:lpstr>
      <vt:lpstr>3. show the view in bar graph. </vt:lpstr>
      <vt:lpstr>4. Add label to your view.</vt:lpstr>
      <vt:lpstr>5. Find the category wise sales for every year.</vt:lpstr>
      <vt:lpstr>6. Find the category wise sales for every year.</vt:lpstr>
      <vt:lpstr>7. Based on the analysis of the year 2020 &amp; 2021. give some suggestions to improve Sales in the year 2022.</vt:lpstr>
      <vt:lpstr>8. Display subcategory and find some insights from the view about max and min sales under every category.</vt:lpstr>
      <vt:lpstr>PowerPoint Presentation</vt:lpstr>
      <vt:lpstr>9. Change the color of your visual.</vt:lpstr>
      <vt:lpstr>10. Check the Tooltip.</vt:lpstr>
      <vt:lpstr>11. In your bar graph, present subcategory under each bar of category using colour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asus</dc:creator>
  <cp:lastModifiedBy>asus</cp:lastModifiedBy>
  <cp:revision>5</cp:revision>
  <dcterms:created xsi:type="dcterms:W3CDTF">2021-10-31T15:48:54Z</dcterms:created>
  <dcterms:modified xsi:type="dcterms:W3CDTF">2021-10-31T16:29:08Z</dcterms:modified>
</cp:coreProperties>
</file>