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97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7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5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97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5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6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CBE5E-7E14-4117-9C83-6C3C2535FD9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B9E8-DFAD-4772-ADA5-7D92A6C33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237509"/>
          </a:xfrm>
        </p:spPr>
        <p:txBody>
          <a:bodyPr/>
          <a:lstStyle/>
          <a:p>
            <a:pPr algn="ctr"/>
            <a:r>
              <a:rPr lang="en-GB" dirty="0" smtClean="0"/>
              <a:t>Tableau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Build dashboard to show some insights.</a:t>
            </a:r>
          </a:p>
          <a:p>
            <a:r>
              <a:rPr lang="en-GB" dirty="0"/>
              <a:t>Arrange Your Dashboard.</a:t>
            </a:r>
          </a:p>
          <a:p>
            <a:r>
              <a:rPr lang="en-GB" dirty="0"/>
              <a:t>Remove the subcategory filter option to vacate the space.</a:t>
            </a:r>
          </a:p>
          <a:p>
            <a:r>
              <a:rPr lang="en-GB" dirty="0"/>
              <a:t>Remove the year of order filter option to vacate the space.</a:t>
            </a:r>
          </a:p>
          <a:p>
            <a:r>
              <a:rPr lang="en-GB" dirty="0"/>
              <a:t>Select Profit </a:t>
            </a:r>
            <a:r>
              <a:rPr lang="en-GB" dirty="0" err="1"/>
              <a:t>color</a:t>
            </a:r>
            <a:r>
              <a:rPr lang="en-GB" dirty="0"/>
              <a:t> legend and drag it to Sales in the South. </a:t>
            </a:r>
          </a:p>
          <a:p>
            <a:r>
              <a:rPr lang="en-GB" dirty="0"/>
              <a:t>Make your dashboard interactive.</a:t>
            </a:r>
          </a:p>
          <a:p>
            <a:r>
              <a:rPr lang="en-GB" dirty="0"/>
              <a:t>Make the order date filter applicable for sales in the south visual as well.</a:t>
            </a:r>
          </a:p>
          <a:p>
            <a:r>
              <a:rPr lang="en-GB" dirty="0"/>
              <a:t>One by one click all the states in the profit map having negative profit and check both profit and sales for each state.</a:t>
            </a:r>
          </a:p>
          <a:p>
            <a:r>
              <a:rPr lang="en-GB" dirty="0"/>
              <a:t>Rename your dashboard and save as Regional Sales and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</a:t>
            </a:r>
            <a:r>
              <a:rPr lang="en-GB" dirty="0" smtClean="0"/>
              <a:t>and arrange dashboard </a:t>
            </a:r>
            <a:r>
              <a:rPr lang="en-GB" dirty="0"/>
              <a:t>to show some insights.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005521"/>
            <a:ext cx="11312372" cy="46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3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Remove the subcategory filter </a:t>
            </a:r>
            <a:r>
              <a:rPr lang="en-GB" sz="2800" dirty="0" smtClean="0"/>
              <a:t>option and year of order </a:t>
            </a:r>
            <a:r>
              <a:rPr lang="en-GB" sz="2800" dirty="0"/>
              <a:t>to vacate the space</a:t>
            </a:r>
            <a:r>
              <a:rPr lang="en-GB" dirty="0"/>
              <a:t>.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82" y="2052637"/>
            <a:ext cx="11074400" cy="46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0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Profit </a:t>
            </a:r>
            <a:r>
              <a:rPr lang="en-GB" dirty="0" err="1"/>
              <a:t>color</a:t>
            </a:r>
            <a:r>
              <a:rPr lang="en-GB" dirty="0"/>
              <a:t> legend and drag it to Sales in the South.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73" y="2052638"/>
            <a:ext cx="10714181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Make the order date filter applicable for sales in the south visual as well.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174" y="2052638"/>
            <a:ext cx="6687427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One by one click all the states in the profit map having negative profit and check both profit and sales for each state.</a:t>
            </a:r>
            <a:br>
              <a:rPr lang="en-GB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646" y="2245253"/>
            <a:ext cx="3102522" cy="1486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87" y="2245253"/>
            <a:ext cx="3332525" cy="162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08" y="4651024"/>
            <a:ext cx="3833849" cy="178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Rename your dashboard and save as Regional Sales and Profit.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647" y="2425387"/>
            <a:ext cx="358190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188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Tableau</vt:lpstr>
      <vt:lpstr>PowerPoint Presentation</vt:lpstr>
      <vt:lpstr>Build and arrange dashboard to show some insights.</vt:lpstr>
      <vt:lpstr>Remove the subcategory filter option and year of order to vacate the space.</vt:lpstr>
      <vt:lpstr>Select Profit color legend and drag it to Sales in the South. </vt:lpstr>
      <vt:lpstr>Make the order date filter applicable for sales in the south visual as well.</vt:lpstr>
      <vt:lpstr>One by one click all the states in the profit map having negative profit and check both profit and sales for each state. </vt:lpstr>
      <vt:lpstr>Rename your dashboard and save as Regional Sales and Profit.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asus</dc:creator>
  <cp:lastModifiedBy>asus</cp:lastModifiedBy>
  <cp:revision>4</cp:revision>
  <dcterms:created xsi:type="dcterms:W3CDTF">2021-11-09T16:52:27Z</dcterms:created>
  <dcterms:modified xsi:type="dcterms:W3CDTF">2021-11-09T17:42:40Z</dcterms:modified>
</cp:coreProperties>
</file>