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E7C5-A6BE-40B2-B571-49BDDDC3D7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EB6C-DEBE-493D-AD18-D4F618F9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DF67-409D-8D2D-B3CE-8A37D88B3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950AC-B89B-74F8-E9C7-A7951684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59D3-C8BF-DFA5-5B58-44A1C546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C849-2AA9-4D68-94EE-3196AED7B47D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1BC7-802F-9AEE-3186-68A60E77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E18D-05CC-864F-E52D-5DB3DC7F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8119-C5D7-B6C1-8F48-86DF1B9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968C-D7D3-A9B9-66FF-64ACA62B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5FCA-230A-6651-427F-316064FD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7B17-6E2F-470A-8605-98A8D70F9846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046C-9EC8-8C49-E6A3-0B8C5D1F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B423-95D7-9E7D-BD04-5C2F1802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1C70B-6D1B-471D-62B9-29959DFE6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2243C-DFA7-2FD1-5E71-9DEF8736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41FA-F3CD-2958-0AC2-A3D7DF99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DBB8-12A0-4C1D-8E59-6F8FDF226A1C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9012-60D1-0E9E-665D-26205421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7465-728D-5FB9-DA11-2ACD4E04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7A2B-30F0-E544-569F-859284AC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EE63-321B-4C7D-9F1D-2A87FA23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B281-FCA2-8065-91EF-20636752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4D7F-B786-4DE6-A441-06B5587984C7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2A4F-B7BD-B8E9-C13E-09D7AA17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A3C1-8AE5-31B2-BFF9-BEE5EA08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0E27-D8F4-10DA-C0D2-DE964810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78544-795B-CC8E-99A0-FDA54E8EC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1E37-AC6A-278D-3300-FB81E6D8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1F49-C1F2-46B2-8AD3-DB2E0031D10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AC18-E92E-DDD6-D927-2F897A7D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BBEC-8778-EBEB-C3D5-C0E853AE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83F1-FBFD-9F96-F77C-FFFFB1A6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6356-96C7-9EA3-D5D9-84A10EBA6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7BBF-CAC0-12EF-5870-C3E07C38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FAE9-3B94-2065-6826-B332A533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7090-B33F-4A30-857F-FA7E282A84A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A1D9-FE99-414A-223B-4FC09BA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E72CB-D48A-1444-918B-AA92FA47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589C-0AF5-4206-F8F6-8FE56F4A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2B6D-6B6B-CFA3-1FA2-6A24EFBFB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71D76-ADE8-6927-D1C2-1714EF38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16292-F03A-1781-4C5A-38A424521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E7A9-F492-260D-4AAA-1DCE4F12E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6E736-B603-1FFD-D274-52014B37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BEEF-C040-4C61-8107-9C86741CF894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C34F1-9CC6-9B22-0B66-CAD4BE8C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CAD18-CB5A-E967-0308-CFC5780E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085B-A78F-D06B-66CD-EFA45F6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1CA1B-93B3-E245-C424-452D009C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B137-F8D0-416D-BF24-FBCEEC5C7B14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E731E-3F2C-4072-DBA3-D808E0BF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CACA4-0D2B-E987-2B41-D1CF1A3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54F2-1A93-62DD-FBBB-3F4E967B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6D01-3C20-4D93-A56F-65B399BD3020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842E2-3324-5076-9739-E62EDC72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DF20-4075-700E-3CFA-3FEC69C3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2042-22D5-5596-C813-97EB133E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68BB-E272-DD93-A281-29CF5C71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95A38-E932-B2A7-43F1-60D6ABE2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06FB-8C60-548F-C960-E70D4EC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03E9-4794-450C-B6B1-E65E251B5822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6A96-3C96-2371-18D1-C4900B1E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DBD8-F1D0-1EF4-53AF-84BC9CF8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ECE8-D135-B984-C0C1-97CDDCA1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6CDF4-3D33-0F05-8A54-45492DAE6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984FF-FD63-5A68-7C5B-C953DE550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A73F-FDCB-5DDB-589B-59041EDF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43D8-0D52-4511-A12C-763021F5A7C7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57B97-58CE-8876-8896-C621A024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81FEA-FF35-00DC-9685-70B8B6B6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3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782D7-F39D-4CA0-C7B6-4CCFD3AF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72BB-2E45-A207-1113-4820A153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22DC-F93B-B093-70EC-A66DC41BC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974B0-033E-46B0-8AC7-F9F593EB8735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2138-6DEB-EEAA-8866-90B15A9B7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D1BF-0924-35DD-75CD-114238871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6D95-0CE5-4237-8A51-6A669A114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C24CC-6F88-4BF8-5CA1-3B3675FCDBF1}"/>
              </a:ext>
            </a:extLst>
          </p:cNvPr>
          <p:cNvSpPr txBox="1"/>
          <p:nvPr/>
        </p:nvSpPr>
        <p:spPr>
          <a:xfrm>
            <a:off x="363794" y="536645"/>
            <a:ext cx="1150374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MENTORNESS INTERNSHIP PROGRAM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 2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Task 3</a:t>
            </a:r>
          </a:p>
          <a:p>
            <a:b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Batch Name: MIP-ML-08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Project Name: </a:t>
            </a:r>
            <a:r>
              <a:rPr lang="en-US" sz="3600" b="1" dirty="0"/>
              <a:t>World Cup 2023 Data Analysis</a:t>
            </a:r>
            <a:b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 Md. Harun-Or-Rashid Khan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Problem Statement: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Tasked with performing a detailed exploratory data analysis on the World Cup 2023 dataset.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goal is to uncover patterns, trends, and notable statistics that provide a delicate understanding of team and player performance.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Problem Type: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Analysis Project with Python.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2B1A4-4A1C-7F42-2B2E-BCE72E25E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" y="507307"/>
            <a:ext cx="7017025" cy="2573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00B87-B1A7-97C9-78B5-52266582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16" y="2327788"/>
            <a:ext cx="4048690" cy="55252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E9FD04-5BD8-1543-40A2-DAC5AEA60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" y="3405521"/>
            <a:ext cx="7754432" cy="1209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2B1D19-2B04-A9EE-22DA-613B591E4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343" y="5225474"/>
            <a:ext cx="5382376" cy="3429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38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55340-C69E-10D7-930F-E7D25975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5" y="637761"/>
            <a:ext cx="5806165" cy="3715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C5ADFF-38EA-893A-9621-B75ED4EA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18733"/>
            <a:ext cx="6052930" cy="51658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4543BB-2839-D11D-8E7C-F59D432B6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5" y="4353339"/>
            <a:ext cx="5925434" cy="2071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EFBADD-E9DD-D220-0C1F-2C64A2770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711" y="6091798"/>
            <a:ext cx="3191320" cy="3334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53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8202D-E113-357B-BCCF-0145113F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1" y="556592"/>
            <a:ext cx="5896575" cy="4472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A6DC96-75CD-E720-1C19-3DC401C7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6592"/>
            <a:ext cx="6052930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2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E38EEC-B08C-D54F-9E80-A95CF3FD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1" y="541255"/>
            <a:ext cx="5928169" cy="2490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5BB044-8C3D-C80C-4A10-1B717CF3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617" y="2584173"/>
            <a:ext cx="8004313" cy="37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1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C11CC-4955-3B18-C112-518FDC18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" y="565076"/>
            <a:ext cx="6036364" cy="2973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D4352-AF62-26F4-4911-619BF8BD6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09" y="535163"/>
            <a:ext cx="5830954" cy="30031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388B86-0F8C-A374-F054-D79FFE78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408" y="3577991"/>
            <a:ext cx="5715001" cy="2813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594574-3ECF-6700-99FF-5ADEE0366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7" y="3577991"/>
            <a:ext cx="6036364" cy="27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2AC8BD-AD8A-4E79-71E9-71181EFFF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3" y="709238"/>
            <a:ext cx="5953827" cy="5686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7E4725-2802-A1AA-5CAB-9FE22DA11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709238"/>
            <a:ext cx="5953826" cy="56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E14591-D9C6-8F1C-8076-9F9C7FF4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7" y="591825"/>
            <a:ext cx="4620270" cy="800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F65BE8-E4E4-5D56-F221-516ABEE98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419" y="991931"/>
            <a:ext cx="7345017" cy="2783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32470D-EC97-F10A-1930-4A0CF9DDC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27" y="3875197"/>
            <a:ext cx="6544588" cy="6001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303DEB-9548-1819-19ED-4E2547427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486" y="4265776"/>
            <a:ext cx="5820587" cy="6192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D4E610-C14B-4AFD-416E-A2B363D90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86" y="4925763"/>
            <a:ext cx="11916587" cy="14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595AB-7B75-3F7C-67F8-CAF35762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1486"/>
            <a:ext cx="5951002" cy="3204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9FA89-4D17-BBDC-F2DC-EE9A39B8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8" y="3739546"/>
            <a:ext cx="10082368" cy="30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7C7AF-001E-D6FF-D37D-37E05D04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1487"/>
            <a:ext cx="6052930" cy="29366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8212F7-2BD9-67E6-0E17-6BEC5BDBA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07" y="3602249"/>
            <a:ext cx="7545323" cy="32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70615-3C34-CF4A-2A28-DA6B573F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3" y="573604"/>
            <a:ext cx="5913257" cy="2799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9B0983-0F28-DDA4-A2E6-03CE8FB0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9331"/>
            <a:ext cx="6052930" cy="2741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15A387-A6C3-2BE6-FE95-CD8FD295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43" y="3390900"/>
            <a:ext cx="11966188" cy="29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F6F54-29B4-6CCF-ED26-9B4965F21CBE}"/>
              </a:ext>
            </a:extLst>
          </p:cNvPr>
          <p:cNvSpPr txBox="1"/>
          <p:nvPr/>
        </p:nvSpPr>
        <p:spPr>
          <a:xfrm>
            <a:off x="192157" y="352603"/>
            <a:ext cx="119567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Description of each column in the dataset: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team: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cricket team to which the player belongs.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player: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name of the cricket player.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bat_or_bowl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Indicates whether the player batted or bowled in the innings. It could have values like 'bat' for batting and 'bowl' for bowling.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bb_bf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total number of balls bowled or faced by the player.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runs: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total runs scored by the player in the innings.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wkts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total wickets taken by the player in the innings.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wicketball_prob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Probability of taking a wicket per ball bowled.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runs_per_ball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Average runs scored by the player per ball faced or bowled.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opposition: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opposing team against which the player played the match.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ground: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cricket ground where the match was played.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date when the match started.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total number of overs bowled by the player.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mdns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number of maidens bowled by the player.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econ: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economy rate of the player (runs conceded per over bowled).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inns: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innings number of the player (e.g., 1st innings, 2nd innings).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4s: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number of fours hit by the player.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6s: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number of sixes hit by the player.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strike rate of the player (runs scored per 100 balls faced).</a:t>
            </a:r>
          </a:p>
          <a:p>
            <a:r>
              <a:rPr 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not_out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Indicates whether the player remained not out in the innings.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mins: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number of minutes the player spent on the field during the innings.</a:t>
            </a:r>
          </a:p>
        </p:txBody>
      </p:sp>
    </p:spTree>
    <p:extLst>
      <p:ext uri="{BB962C8B-B14F-4D97-AF65-F5344CB8AC3E}">
        <p14:creationId xmlns:p14="http://schemas.microsoft.com/office/powerpoint/2010/main" val="363160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78BEB-D717-D7F9-06FE-E4DA7574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" y="591825"/>
            <a:ext cx="6036364" cy="2837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E71E80-C03F-7777-F4C3-19AB86FF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435" y="2076788"/>
            <a:ext cx="6814927" cy="43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78BEB-D717-D7F9-06FE-E4DA7574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" y="591825"/>
            <a:ext cx="6036364" cy="2837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E71E80-C03F-7777-F4C3-19AB86FF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435" y="2076788"/>
            <a:ext cx="6814927" cy="43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D03D8-7AA2-E94B-8EEA-0EBDD424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" y="675861"/>
            <a:ext cx="11976651" cy="56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D03D8-7AA2-E94B-8EEA-0EBDD424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" y="675861"/>
            <a:ext cx="11976651" cy="56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BD182C-757B-B290-7EC6-105D3F5A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8" y="626165"/>
            <a:ext cx="9093399" cy="60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BCA1-289E-6AD3-4C85-748A3F5C95C5}"/>
              </a:ext>
            </a:extLst>
          </p:cNvPr>
          <p:cNvSpPr/>
          <p:nvPr/>
        </p:nvSpPr>
        <p:spPr>
          <a:xfrm>
            <a:off x="9288118" y="104808"/>
            <a:ext cx="1878496" cy="487017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Bowling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A2873-2FB4-7AAA-45EE-916B01FBF40A}"/>
              </a:ext>
            </a:extLst>
          </p:cNvPr>
          <p:cNvSpPr txBox="1"/>
          <p:nvPr/>
        </p:nvSpPr>
        <p:spPr>
          <a:xfrm>
            <a:off x="824949" y="1647376"/>
            <a:ext cx="10813774" cy="2369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Conclusion 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analysis of the dataset reveals insights into the performances of bowlers, batsmen, and overall team dynamics, providing valuable information for strategic decision-making in cricket.</a:t>
            </a:r>
          </a:p>
        </p:txBody>
      </p:sp>
    </p:spTree>
    <p:extLst>
      <p:ext uri="{BB962C8B-B14F-4D97-AF65-F5344CB8AC3E}">
        <p14:creationId xmlns:p14="http://schemas.microsoft.com/office/powerpoint/2010/main" val="37420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6D95-0CE5-4237-8A51-6A669A1147FB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363794" y="6435673"/>
            <a:ext cx="10599174" cy="2064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C554C-28C7-6722-B1B6-C6F40670F2EA}"/>
              </a:ext>
            </a:extLst>
          </p:cNvPr>
          <p:cNvSpPr txBox="1"/>
          <p:nvPr/>
        </p:nvSpPr>
        <p:spPr>
          <a:xfrm>
            <a:off x="2175387" y="2595486"/>
            <a:ext cx="85024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40124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0733B-A2FA-153E-77EB-0028391F8CC2}"/>
              </a:ext>
            </a:extLst>
          </p:cNvPr>
          <p:cNvSpPr txBox="1"/>
          <p:nvPr/>
        </p:nvSpPr>
        <p:spPr>
          <a:xfrm>
            <a:off x="202204" y="332003"/>
            <a:ext cx="1159223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Mission: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I will follow these key steps:</a:t>
            </a:r>
          </a:p>
          <a:p>
            <a:r>
              <a:rPr lang="en-US" sz="2000" b="1" dirty="0"/>
              <a:t>Data Preprocessing: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Ensure data is cleaned and formatted properly.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Handle missing values and outliers if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Prepare the dataset for analysis.</a:t>
            </a:r>
          </a:p>
          <a:p>
            <a:r>
              <a:rPr lang="en-US" sz="2000" b="1" dirty="0"/>
              <a:t>Exploratory Data Analysis (EDA) - Batsman: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Analyze batting performance metrics such as runs scored, strike rate, boundaries,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top-performing batsmen based on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Visualize batting performance trends and patterns.</a:t>
            </a:r>
          </a:p>
          <a:p>
            <a:r>
              <a:rPr lang="en-US" sz="2000" b="1" dirty="0"/>
              <a:t>Exploratory Data Analysis (EDA) - Bowlers: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Analyze bowling performance metrics such as wickets taken, economy rate, maidens bowled,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top-performing bowlers based on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Visualize bowling performance trends and patterns.</a:t>
            </a:r>
          </a:p>
          <a:p>
            <a:r>
              <a:rPr lang="en-US" sz="2000" b="1" dirty="0"/>
              <a:t>Conclusion: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Summarize key findings from the EDA of batsmen and bowlers.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insights into team performances, player contributions, and overall tournament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Offer recommendations or areas for further analysis if applicable.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mission will provide a comprehensive analysis of the dataset, offering insights into the performances of both batsmen and bowlers in cricket matches</a:t>
            </a:r>
          </a:p>
        </p:txBody>
      </p:sp>
    </p:spTree>
    <p:extLst>
      <p:ext uri="{BB962C8B-B14F-4D97-AF65-F5344CB8AC3E}">
        <p14:creationId xmlns:p14="http://schemas.microsoft.com/office/powerpoint/2010/main" val="140343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FFD884-F098-8D13-0BB2-A34B1B3E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" y="407729"/>
            <a:ext cx="4640612" cy="2983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5E930-2D4B-9DD6-2333-697809AA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70" y="3112022"/>
            <a:ext cx="7630590" cy="1228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65CE9F-7747-39A9-0AEC-2AD81F7E3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" y="4975197"/>
            <a:ext cx="12089294" cy="1341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B1E2FE-4F88-9D92-EEC5-365C4ED7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414" y="3706401"/>
            <a:ext cx="1238423" cy="76981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76F991-0452-9BA2-E27F-DA40BCF4149C}"/>
              </a:ext>
            </a:extLst>
          </p:cNvPr>
          <p:cNvSpPr/>
          <p:nvPr/>
        </p:nvSpPr>
        <p:spPr>
          <a:xfrm rot="2343679">
            <a:off x="7971183" y="1020634"/>
            <a:ext cx="2156791" cy="59634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Reading</a:t>
            </a:r>
          </a:p>
        </p:txBody>
      </p:sp>
    </p:spTree>
    <p:extLst>
      <p:ext uri="{BB962C8B-B14F-4D97-AF65-F5344CB8AC3E}">
        <p14:creationId xmlns:p14="http://schemas.microsoft.com/office/powerpoint/2010/main" val="34527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267EB-B762-BFBF-C872-CAF1DBE7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67" y="121927"/>
            <a:ext cx="2608678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312DD3-97CC-66E9-149C-FB396DEA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1" y="598581"/>
            <a:ext cx="4096322" cy="5940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0BB07B-BD23-CC8E-C7FE-76CD04AC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193" y="1907942"/>
            <a:ext cx="7455046" cy="3578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622AD1-6C2D-F6F4-E125-D0BB61DE8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193" y="598581"/>
            <a:ext cx="4654654" cy="9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267EB-B762-BFBF-C872-CAF1DBE7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67" y="121927"/>
            <a:ext cx="2608678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D614E-48A1-6F81-F562-648591A26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7" y="578183"/>
            <a:ext cx="7087589" cy="2143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5ED9F-D5DD-E29A-D75B-A51BB5E86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96" y="2857823"/>
            <a:ext cx="11883887" cy="1463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5B3C98-4A65-0961-8542-71D8AA2F3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96" y="4432052"/>
            <a:ext cx="8745170" cy="19338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6198-73AB-2752-C980-C517A87553C4}"/>
              </a:ext>
            </a:extLst>
          </p:cNvPr>
          <p:cNvSpPr/>
          <p:nvPr/>
        </p:nvSpPr>
        <p:spPr>
          <a:xfrm rot="2343679">
            <a:off x="9869142" y="5020602"/>
            <a:ext cx="1754494" cy="59634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Batting Part</a:t>
            </a:r>
          </a:p>
        </p:txBody>
      </p:sp>
    </p:spTree>
    <p:extLst>
      <p:ext uri="{BB962C8B-B14F-4D97-AF65-F5344CB8AC3E}">
        <p14:creationId xmlns:p14="http://schemas.microsoft.com/office/powerpoint/2010/main" val="30223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99170-D8F7-443C-2285-8F8ED773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" y="515119"/>
            <a:ext cx="4620270" cy="838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80A16-D26F-4807-12EB-199AFECB8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33" y="1015332"/>
            <a:ext cx="7827631" cy="2155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A19D1F-FE00-7DE5-69BE-DF84F2B4E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6" y="3337374"/>
            <a:ext cx="6011114" cy="666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C63CEA-3A89-26C3-8A84-BD7DD0D6A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513" y="4037290"/>
            <a:ext cx="6096851" cy="657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9B7D45-A5F9-98CC-38B7-6A514A11B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6" y="4791396"/>
            <a:ext cx="12072728" cy="15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CCE8B-7AED-2DFB-A127-50F468F0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" y="547954"/>
            <a:ext cx="7268589" cy="1867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A108A-FC08-D229-257B-01D05B0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39" y="2470342"/>
            <a:ext cx="11755491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A90EE6-0038-E44A-144F-2F34AA473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8" y="3144685"/>
            <a:ext cx="7265277" cy="20074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E1936A-66F1-9FA3-02C4-EDBEB4DE3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6" y="5284830"/>
            <a:ext cx="12089294" cy="59681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112CDC-8FFF-922D-7E4A-0AE9AA1C39B9}"/>
              </a:ext>
            </a:extLst>
          </p:cNvPr>
          <p:cNvSpPr/>
          <p:nvPr/>
        </p:nvSpPr>
        <p:spPr>
          <a:xfrm rot="2010024">
            <a:off x="9744833" y="650099"/>
            <a:ext cx="1580322" cy="735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Fastest </a:t>
            </a:r>
          </a:p>
          <a:p>
            <a:pPr algn="ctr"/>
            <a:r>
              <a:rPr lang="en-US" sz="2400" dirty="0"/>
              <a:t>100 &amp; 50</a:t>
            </a:r>
          </a:p>
        </p:txBody>
      </p:sp>
    </p:spTree>
    <p:extLst>
      <p:ext uri="{BB962C8B-B14F-4D97-AF65-F5344CB8AC3E}">
        <p14:creationId xmlns:p14="http://schemas.microsoft.com/office/powerpoint/2010/main" val="10185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DA29-E42F-9051-A016-EBAF858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226" y="6356350"/>
            <a:ext cx="450574" cy="365125"/>
          </a:xfrm>
        </p:spPr>
        <p:txBody>
          <a:bodyPr/>
          <a:lstStyle/>
          <a:p>
            <a:fld id="{F0276D95-0CE5-4237-8A51-6A669A1147FB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14EF5-CB54-396C-D9AE-955BD6B3290F}"/>
              </a:ext>
            </a:extLst>
          </p:cNvPr>
          <p:cNvSpPr/>
          <p:nvPr/>
        </p:nvSpPr>
        <p:spPr>
          <a:xfrm>
            <a:off x="11396871" y="6396011"/>
            <a:ext cx="795130" cy="28580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308C23-80C2-3AA2-3C8E-614ED78D2C08}"/>
              </a:ext>
            </a:extLst>
          </p:cNvPr>
          <p:cNvSpPr/>
          <p:nvPr/>
        </p:nvSpPr>
        <p:spPr>
          <a:xfrm>
            <a:off x="10227366" y="6396011"/>
            <a:ext cx="765313" cy="28580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9680C-2171-7979-2F3D-37953DC5E3C8}"/>
              </a:ext>
            </a:extLst>
          </p:cNvPr>
          <p:cNvSpPr/>
          <p:nvPr/>
        </p:nvSpPr>
        <p:spPr>
          <a:xfrm>
            <a:off x="11353800" y="121927"/>
            <a:ext cx="795130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3EE9C-EAD5-CB41-01F6-840C9D9D8201}"/>
              </a:ext>
            </a:extLst>
          </p:cNvPr>
          <p:cNvSpPr/>
          <p:nvPr/>
        </p:nvSpPr>
        <p:spPr>
          <a:xfrm>
            <a:off x="59636" y="46201"/>
            <a:ext cx="765313" cy="2858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300D5-4FB9-CC23-4393-7C8C440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2" y="104808"/>
            <a:ext cx="3816235" cy="32004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112CDC-8FFF-922D-7E4A-0AE9AA1C39B9}"/>
              </a:ext>
            </a:extLst>
          </p:cNvPr>
          <p:cNvSpPr/>
          <p:nvPr/>
        </p:nvSpPr>
        <p:spPr>
          <a:xfrm rot="2010024">
            <a:off x="9744833" y="650099"/>
            <a:ext cx="1580322" cy="735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Top 10 Grounds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63A37-7A5B-C15E-AEB9-77253F7F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7" y="566531"/>
            <a:ext cx="5936974" cy="2824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CAFC30-3AE2-CE2D-2DA7-DC5C280F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930" y="2594164"/>
            <a:ext cx="7239000" cy="3868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3C676D-1209-A68F-23C5-46E62A569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8" y="4984235"/>
            <a:ext cx="4322972" cy="6313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851BA3-DD3F-7C91-948A-F5CC56E19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131" y="1266389"/>
            <a:ext cx="3600953" cy="65731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362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639</Words>
  <Application>Microsoft Office PowerPoint</Application>
  <PresentationFormat>Widescreen</PresentationFormat>
  <Paragraphs>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Md.HR Khan</dc:creator>
  <cp:lastModifiedBy>Md.HR Khan</cp:lastModifiedBy>
  <cp:revision>29</cp:revision>
  <dcterms:created xsi:type="dcterms:W3CDTF">2024-03-11T19:06:27Z</dcterms:created>
  <dcterms:modified xsi:type="dcterms:W3CDTF">2024-04-02T05:06:58Z</dcterms:modified>
</cp:coreProperties>
</file>