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1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4B625-6D84-46C3-BAD4-0D762E3B268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D91-DEF0-47C6-8AF7-DCDC3208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9AC9-0875-44BC-A1FB-F9DA558A5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609" y="838898"/>
            <a:ext cx="9144000" cy="917765"/>
          </a:xfrm>
        </p:spPr>
        <p:txBody>
          <a:bodyPr/>
          <a:lstStyle/>
          <a:p>
            <a:r>
              <a:rPr lang="en-US" dirty="0" err="1"/>
              <a:t>Conceito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EAC9-3AA1-42AA-9041-B2FC1FF38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76" y="2122415"/>
            <a:ext cx="10402349" cy="3896687"/>
          </a:xfrm>
        </p:spPr>
        <p:txBody>
          <a:bodyPr>
            <a:normAutofit/>
          </a:bodyPr>
          <a:lstStyle/>
          <a:p>
            <a:r>
              <a:rPr lang="pt-BR" sz="3200" b="1" dirty="0"/>
              <a:t>Direitos Humanos</a:t>
            </a:r>
            <a:r>
              <a:rPr lang="pt-BR" sz="3200" dirty="0"/>
              <a:t> são os </a:t>
            </a:r>
            <a:r>
              <a:rPr lang="pt-BR" sz="3200" b="1" dirty="0"/>
              <a:t>direitos</a:t>
            </a:r>
            <a:r>
              <a:rPr lang="pt-BR" sz="3200" dirty="0"/>
              <a:t> do ser humano. Diria que são </a:t>
            </a:r>
            <a:r>
              <a:rPr lang="pt-BR" sz="3200" b="1" dirty="0"/>
              <a:t>direitos</a:t>
            </a:r>
            <a:r>
              <a:rPr lang="pt-BR" sz="3200" dirty="0"/>
              <a:t> que visam </a:t>
            </a:r>
            <a:r>
              <a:rPr lang="pt-BR" sz="4800" dirty="0"/>
              <a:t>resguardar</a:t>
            </a:r>
            <a:r>
              <a:rPr lang="pt-BR" sz="3200" dirty="0"/>
              <a:t> os valores mais preciosos da pessoa humana, ou seja, </a:t>
            </a:r>
            <a:r>
              <a:rPr lang="pt-BR" sz="3200" b="1" dirty="0"/>
              <a:t>direitos</a:t>
            </a:r>
            <a:r>
              <a:rPr lang="pt-BR" sz="3200" dirty="0"/>
              <a:t>que visam resguardar a solidariedade, a igualdade, a fraternidade, a liberdade, a dignidade da pessoa humana.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9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3ACF-5247-4167-B8BD-B6B52A59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48" y="1750914"/>
            <a:ext cx="10163103" cy="3500593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midia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portadora</a:t>
            </a:r>
            <a:r>
              <a:rPr lang="en-US" sz="3600" dirty="0"/>
              <a:t> da </a:t>
            </a:r>
            <a:r>
              <a:rPr lang="en-US" sz="3600" dirty="0" err="1"/>
              <a:t>verdade</a:t>
            </a:r>
            <a:endParaRPr lang="en-US" sz="3600" dirty="0"/>
          </a:p>
          <a:p>
            <a:r>
              <a:rPr lang="en-US" sz="3600" dirty="0" err="1"/>
              <a:t>Jornalistas</a:t>
            </a:r>
            <a:r>
              <a:rPr lang="en-US" sz="3600" dirty="0"/>
              <a:t> </a:t>
            </a:r>
            <a:r>
              <a:rPr lang="en-US" sz="3600" dirty="0" err="1"/>
              <a:t>sao</a:t>
            </a:r>
            <a:r>
              <a:rPr lang="en-US" sz="3600" dirty="0"/>
              <a:t> </a:t>
            </a:r>
            <a:r>
              <a:rPr lang="en-US" sz="3600" dirty="0" err="1"/>
              <a:t>apenas</a:t>
            </a:r>
            <a:r>
              <a:rPr lang="en-US" sz="3600" dirty="0"/>
              <a:t> </a:t>
            </a:r>
            <a:r>
              <a:rPr lang="en-US" sz="3600" dirty="0" err="1"/>
              <a:t>homens</a:t>
            </a:r>
            <a:r>
              <a:rPr lang="en-US" sz="3600" dirty="0"/>
              <a:t> e </a:t>
            </a:r>
            <a:r>
              <a:rPr lang="en-US" sz="3600" dirty="0" err="1"/>
              <a:t>mulheres</a:t>
            </a:r>
            <a:r>
              <a:rPr lang="en-US" sz="3600" dirty="0"/>
              <a:t>, e por tanto, </a:t>
            </a:r>
            <a:r>
              <a:rPr lang="en-US" sz="3600" dirty="0" err="1"/>
              <a:t>carregam</a:t>
            </a:r>
            <a:r>
              <a:rPr lang="en-US" sz="3600" dirty="0"/>
              <a:t> </a:t>
            </a:r>
            <a:r>
              <a:rPr lang="en-US" sz="3600" dirty="0" err="1"/>
              <a:t>personalismos</a:t>
            </a:r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Direitos</a:t>
            </a:r>
            <a:r>
              <a:rPr lang="en-US" sz="3600" dirty="0"/>
              <a:t> </a:t>
            </a:r>
            <a:r>
              <a:rPr lang="en-US" sz="3600" dirty="0" err="1"/>
              <a:t>humanos</a:t>
            </a:r>
            <a:r>
              <a:rPr lang="en-US" sz="3600" dirty="0"/>
              <a:t>” a service das classes </a:t>
            </a:r>
            <a:r>
              <a:rPr lang="en-US" sz="3600" dirty="0" err="1"/>
              <a:t>dominantes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62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E179-8B8C-4C74-AC9E-68C366A2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94" y="1678703"/>
            <a:ext cx="9684929" cy="3500593"/>
          </a:xfrm>
        </p:spPr>
        <p:txBody>
          <a:bodyPr>
            <a:normAutofit/>
          </a:bodyPr>
          <a:lstStyle/>
          <a:p>
            <a:r>
              <a:rPr lang="en-US" sz="5400" dirty="0" err="1"/>
              <a:t>Utilizando</a:t>
            </a:r>
            <a:r>
              <a:rPr lang="en-US" sz="5400" dirty="0"/>
              <a:t> dos </a:t>
            </a:r>
            <a:r>
              <a:rPr lang="en-US" sz="5400" dirty="0" err="1"/>
              <a:t>meios</a:t>
            </a:r>
            <a:r>
              <a:rPr lang="en-US" sz="5400" dirty="0"/>
              <a:t> </a:t>
            </a:r>
            <a:r>
              <a:rPr lang="en-US" sz="5400" dirty="0" err="1"/>
              <a:t>midiaticos</a:t>
            </a:r>
            <a:r>
              <a:rPr lang="en-US" sz="5400" dirty="0"/>
              <a:t> eh </a:t>
            </a:r>
            <a:r>
              <a:rPr lang="en-US" sz="5400" dirty="0" err="1"/>
              <a:t>possivel</a:t>
            </a:r>
            <a:r>
              <a:rPr lang="en-US" sz="5400" dirty="0"/>
              <a:t> de </a:t>
            </a:r>
            <a:r>
              <a:rPr lang="en-US" sz="5400" dirty="0" err="1"/>
              <a:t>varias</a:t>
            </a:r>
            <a:r>
              <a:rPr lang="en-US" sz="5400" dirty="0"/>
              <a:t> </a:t>
            </a:r>
            <a:r>
              <a:rPr lang="en-US" sz="5400" dirty="0" err="1"/>
              <a:t>maneiras</a:t>
            </a:r>
            <a:r>
              <a:rPr lang="en-US" sz="5400" dirty="0"/>
              <a:t> romper o status da </a:t>
            </a:r>
            <a:r>
              <a:rPr lang="en-US" sz="5400" dirty="0" err="1"/>
              <a:t>sociedade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261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A332-D03E-45B1-BB33-70C0C747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</a:t>
            </a:r>
            <a:r>
              <a:rPr lang="en-US" sz="4400" dirty="0" err="1"/>
              <a:t>comunicacao</a:t>
            </a:r>
            <a:r>
              <a:rPr lang="en-US" sz="4400" dirty="0"/>
              <a:t> eh </a:t>
            </a:r>
            <a:r>
              <a:rPr lang="en-US" sz="4400" dirty="0" err="1"/>
              <a:t>uma</a:t>
            </a:r>
            <a:r>
              <a:rPr lang="en-US" sz="4400" dirty="0"/>
              <a:t> das </a:t>
            </a:r>
            <a:r>
              <a:rPr lang="en-US" sz="4400" dirty="0" err="1"/>
              <a:t>caracteristicas</a:t>
            </a:r>
            <a:r>
              <a:rPr lang="en-US" sz="4400" dirty="0"/>
              <a:t> que </a:t>
            </a:r>
            <a:r>
              <a:rPr lang="en-US" sz="4400" dirty="0" err="1"/>
              <a:t>fundamentam</a:t>
            </a:r>
            <a:r>
              <a:rPr lang="en-US" sz="4400" dirty="0"/>
              <a:t> o </a:t>
            </a:r>
            <a:r>
              <a:rPr lang="en-US" sz="4400" dirty="0" err="1"/>
              <a:t>estado</a:t>
            </a:r>
            <a:r>
              <a:rPr lang="en-US" sz="4400" dirty="0"/>
              <a:t> do ser </a:t>
            </a:r>
            <a:r>
              <a:rPr lang="en-US" sz="4400" dirty="0" err="1"/>
              <a:t>humano</a:t>
            </a:r>
            <a:r>
              <a:rPr lang="en-US" sz="4400" dirty="0"/>
              <a:t>, </a:t>
            </a:r>
            <a:r>
              <a:rPr lang="en-US" sz="4400" dirty="0" err="1"/>
              <a:t>portanto</a:t>
            </a:r>
            <a:r>
              <a:rPr lang="en-US" sz="4400" dirty="0"/>
              <a:t> eh </a:t>
            </a:r>
            <a:r>
              <a:rPr lang="en-US" sz="4400" dirty="0" err="1"/>
              <a:t>inalienavel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97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BC3B-44DE-4CB5-BF56-ADCC076B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415354"/>
            <a:ext cx="8946541" cy="4195481"/>
          </a:xfrm>
        </p:spPr>
        <p:txBody>
          <a:bodyPr>
            <a:normAutofit/>
          </a:bodyPr>
          <a:lstStyle/>
          <a:p>
            <a:r>
              <a:rPr lang="en-US" sz="4400" dirty="0"/>
              <a:t>A era </a:t>
            </a:r>
            <a:r>
              <a:rPr lang="en-US" sz="4400" dirty="0" err="1"/>
              <a:t>moderna</a:t>
            </a:r>
            <a:r>
              <a:rPr lang="en-US" sz="4400" dirty="0"/>
              <a:t> </a:t>
            </a:r>
            <a:r>
              <a:rPr lang="en-US" sz="4400" dirty="0" err="1"/>
              <a:t>transformou</a:t>
            </a:r>
            <a:r>
              <a:rPr lang="en-US" sz="4400" dirty="0"/>
              <a:t> o modo </a:t>
            </a:r>
            <a:r>
              <a:rPr lang="en-US" sz="4400" dirty="0" err="1"/>
              <a:t>em</a:t>
            </a:r>
            <a:r>
              <a:rPr lang="en-US" sz="4400" dirty="0"/>
              <a:t> que a </a:t>
            </a:r>
            <a:r>
              <a:rPr lang="en-US" sz="4400" dirty="0" err="1"/>
              <a:t>comunicacao</a:t>
            </a:r>
            <a:r>
              <a:rPr lang="en-US" sz="4400" dirty="0"/>
              <a:t> eh </a:t>
            </a:r>
            <a:r>
              <a:rPr lang="en-US" sz="4400" dirty="0" err="1"/>
              <a:t>feita</a:t>
            </a:r>
            <a:r>
              <a:rPr lang="en-US" sz="4400" dirty="0"/>
              <a:t>, </a:t>
            </a:r>
            <a:r>
              <a:rPr lang="en-US" sz="4400" dirty="0" err="1"/>
              <a:t>descentralizando</a:t>
            </a:r>
            <a:r>
              <a:rPr lang="en-US" sz="4400" dirty="0"/>
              <a:t> o </a:t>
            </a:r>
            <a:r>
              <a:rPr lang="en-US" sz="4400" dirty="0" err="1"/>
              <a:t>poder</a:t>
            </a:r>
            <a:r>
              <a:rPr lang="en-US" sz="4400" dirty="0"/>
              <a:t> de </a:t>
            </a:r>
            <a:r>
              <a:rPr lang="en-US" sz="4400" dirty="0" err="1"/>
              <a:t>controlar</a:t>
            </a:r>
            <a:r>
              <a:rPr lang="en-US" sz="4400" dirty="0"/>
              <a:t> a </a:t>
            </a:r>
            <a:r>
              <a:rPr lang="en-US" sz="4400" dirty="0" err="1"/>
              <a:t>verdade</a:t>
            </a:r>
            <a:r>
              <a:rPr lang="en-US" sz="4400" dirty="0"/>
              <a:t> da </a:t>
            </a:r>
            <a:r>
              <a:rPr lang="en-US" sz="4400" dirty="0" err="1"/>
              <a:t>velha</a:t>
            </a:r>
            <a:r>
              <a:rPr lang="en-US" sz="4400" dirty="0"/>
              <a:t> </a:t>
            </a:r>
            <a:r>
              <a:rPr lang="en-US" sz="4400" dirty="0" err="1"/>
              <a:t>midia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88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77BD-E57F-417D-B9F7-12909E77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98576"/>
            <a:ext cx="8946541" cy="4195481"/>
          </a:xfrm>
        </p:spPr>
        <p:txBody>
          <a:bodyPr>
            <a:normAutofit/>
          </a:bodyPr>
          <a:lstStyle/>
          <a:p>
            <a:r>
              <a:rPr lang="en-US" sz="4400" dirty="0" err="1"/>
              <a:t>Os</a:t>
            </a:r>
            <a:r>
              <a:rPr lang="en-US" sz="4400" dirty="0"/>
              <a:t> </a:t>
            </a:r>
            <a:r>
              <a:rPr lang="en-US" sz="4400" dirty="0" err="1"/>
              <a:t>direitos</a:t>
            </a:r>
            <a:r>
              <a:rPr lang="en-US" sz="4400" dirty="0"/>
              <a:t> </a:t>
            </a:r>
            <a:r>
              <a:rPr lang="en-US" sz="4400" dirty="0" err="1"/>
              <a:t>humanos</a:t>
            </a:r>
            <a:r>
              <a:rPr lang="en-US" sz="4400" dirty="0"/>
              <a:t> </a:t>
            </a:r>
            <a:r>
              <a:rPr lang="en-US" sz="4400" dirty="0" err="1"/>
              <a:t>sao</a:t>
            </a:r>
            <a:r>
              <a:rPr lang="en-US" sz="4400" dirty="0"/>
              <a:t> para </a:t>
            </a:r>
            <a:r>
              <a:rPr lang="en-US" sz="4400" dirty="0" err="1"/>
              <a:t>todos</a:t>
            </a:r>
            <a:r>
              <a:rPr lang="en-US" sz="4400" dirty="0"/>
              <a:t> </a:t>
            </a:r>
            <a:r>
              <a:rPr lang="en-US" sz="4400" dirty="0" err="1"/>
              <a:t>sem</a:t>
            </a:r>
            <a:r>
              <a:rPr lang="en-US" sz="4400" dirty="0"/>
              <a:t> </a:t>
            </a:r>
            <a:r>
              <a:rPr lang="en-US" sz="4400" dirty="0" err="1"/>
              <a:t>restricao</a:t>
            </a:r>
            <a:r>
              <a:rPr lang="en-US" sz="4400" dirty="0"/>
              <a:t>, </a:t>
            </a:r>
            <a:r>
              <a:rPr lang="en-US" sz="4400" dirty="0" err="1"/>
              <a:t>portanto</a:t>
            </a:r>
            <a:r>
              <a:rPr lang="en-US" sz="4400" dirty="0"/>
              <a:t> </a:t>
            </a:r>
            <a:r>
              <a:rPr lang="en-US" sz="4400" dirty="0" err="1"/>
              <a:t>devem</a:t>
            </a:r>
            <a:r>
              <a:rPr lang="en-US" sz="4400" dirty="0"/>
              <a:t> ser </a:t>
            </a:r>
            <a:r>
              <a:rPr lang="en-US" sz="4400" dirty="0" err="1"/>
              <a:t>inalienaveis</a:t>
            </a:r>
            <a:r>
              <a:rPr lang="en-US" sz="4400" dirty="0"/>
              <a:t> e </a:t>
            </a:r>
            <a:r>
              <a:rPr lang="en-US" sz="4400" dirty="0" err="1"/>
              <a:t>nao</a:t>
            </a:r>
            <a:r>
              <a:rPr lang="en-US" sz="4400" dirty="0"/>
              <a:t> </a:t>
            </a:r>
            <a:r>
              <a:rPr lang="en-US" sz="4400" dirty="0" err="1"/>
              <a:t>devem</a:t>
            </a:r>
            <a:r>
              <a:rPr lang="en-US" sz="4400" dirty="0"/>
              <a:t> </a:t>
            </a:r>
            <a:r>
              <a:rPr lang="en-US" sz="4400" dirty="0" err="1"/>
              <a:t>sofrer</a:t>
            </a:r>
            <a:r>
              <a:rPr lang="en-US" sz="4400" dirty="0"/>
              <a:t> </a:t>
            </a:r>
            <a:r>
              <a:rPr lang="en-US" sz="4400" dirty="0" err="1"/>
              <a:t>maleabilidade</a:t>
            </a:r>
            <a:r>
              <a:rPr lang="en-US" sz="4400" dirty="0"/>
              <a:t> para </a:t>
            </a:r>
            <a:r>
              <a:rPr lang="en-US" sz="4400" dirty="0" err="1"/>
              <a:t>os</a:t>
            </a:r>
            <a:r>
              <a:rPr lang="en-US" sz="4400" dirty="0"/>
              <a:t> </a:t>
            </a:r>
            <a:r>
              <a:rPr lang="en-US" sz="4400" dirty="0" err="1"/>
              <a:t>diferentes</a:t>
            </a:r>
            <a:r>
              <a:rPr lang="en-US" sz="4400" dirty="0"/>
              <a:t> </a:t>
            </a:r>
            <a:r>
              <a:rPr lang="en-US" sz="4400" dirty="0" err="1"/>
              <a:t>contextos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1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107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Conceito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</dc:title>
  <dc:creator>Helton Cruz Reis</dc:creator>
  <cp:lastModifiedBy>Helton Cruz Reis</cp:lastModifiedBy>
  <cp:revision>2</cp:revision>
  <dcterms:created xsi:type="dcterms:W3CDTF">2019-05-21T14:24:53Z</dcterms:created>
  <dcterms:modified xsi:type="dcterms:W3CDTF">2019-05-21T14:45:23Z</dcterms:modified>
</cp:coreProperties>
</file>