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21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802A-9D52-4A41-B9E5-C0D6652B0E94}"/>
              </a:ext>
            </a:extLst>
          </p:cNvPr>
          <p:cNvSpPr>
            <a:spLocks noGrp="1"/>
          </p:cNvSpPr>
          <p:nvPr>
            <p:ph type="ctrTitle"/>
          </p:nvPr>
        </p:nvSpPr>
        <p:spPr>
          <a:xfrm>
            <a:off x="1876424" y="1122363"/>
            <a:ext cx="9406769" cy="2387600"/>
          </a:xfrm>
        </p:spPr>
        <p:txBody>
          <a:bodyPr/>
          <a:lstStyle/>
          <a:p>
            <a:r>
              <a:rPr lang="en-US" dirty="0" err="1"/>
              <a:t>Entrevista</a:t>
            </a:r>
            <a:r>
              <a:rPr lang="en-US" dirty="0"/>
              <a:t> com Paulo Mesquita</a:t>
            </a:r>
          </a:p>
        </p:txBody>
      </p:sp>
      <p:sp>
        <p:nvSpPr>
          <p:cNvPr id="3" name="Subtitle 2">
            <a:extLst>
              <a:ext uri="{FF2B5EF4-FFF2-40B4-BE49-F238E27FC236}">
                <a16:creationId xmlns:a16="http://schemas.microsoft.com/office/drawing/2014/main" id="{4389EAB9-D3A4-48A5-883F-EE3321534BE1}"/>
              </a:ext>
            </a:extLst>
          </p:cNvPr>
          <p:cNvSpPr>
            <a:spLocks noGrp="1"/>
          </p:cNvSpPr>
          <p:nvPr>
            <p:ph type="subTitle" idx="1"/>
          </p:nvPr>
        </p:nvSpPr>
        <p:spPr/>
        <p:txBody>
          <a:bodyPr>
            <a:normAutofit fontScale="92500" lnSpcReduction="20000"/>
          </a:bodyPr>
          <a:lstStyle/>
          <a:p>
            <a:pPr marL="342900" indent="-342900">
              <a:buFont typeface="Arial" panose="020B0604020202020204" pitchFamily="34" charset="0"/>
              <a:buChar char="•"/>
            </a:pPr>
            <a:r>
              <a:rPr lang="en-US" dirty="0"/>
              <a:t>Grupo:</a:t>
            </a:r>
          </a:p>
          <a:p>
            <a:r>
              <a:rPr lang="en-US" dirty="0"/>
              <a:t>Helton Reis</a:t>
            </a:r>
          </a:p>
          <a:p>
            <a:r>
              <a:rPr lang="en-US" dirty="0"/>
              <a:t>Igor </a:t>
            </a:r>
            <a:r>
              <a:rPr lang="en-US" dirty="0" err="1"/>
              <a:t>Fagundes</a:t>
            </a:r>
            <a:endParaRPr lang="en-US" dirty="0"/>
          </a:p>
          <a:p>
            <a:r>
              <a:rPr lang="en-US" dirty="0"/>
              <a:t>Samuel </a:t>
            </a:r>
            <a:r>
              <a:rPr lang="en-US" dirty="0" err="1"/>
              <a:t>Deboni</a:t>
            </a:r>
            <a:endParaRPr lang="en-US" dirty="0"/>
          </a:p>
        </p:txBody>
      </p:sp>
    </p:spTree>
    <p:extLst>
      <p:ext uri="{BB962C8B-B14F-4D97-AF65-F5344CB8AC3E}">
        <p14:creationId xmlns:p14="http://schemas.microsoft.com/office/powerpoint/2010/main" val="133307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FDB5-D5E0-4EE1-8F8B-C21DDF3D9B6E}"/>
              </a:ext>
            </a:extLst>
          </p:cNvPr>
          <p:cNvSpPr>
            <a:spLocks noGrp="1"/>
          </p:cNvSpPr>
          <p:nvPr>
            <p:ph type="title"/>
          </p:nvPr>
        </p:nvSpPr>
        <p:spPr/>
        <p:txBody>
          <a:bodyPr/>
          <a:lstStyle/>
          <a:p>
            <a:r>
              <a:rPr lang="pt-BR" dirty="0"/>
              <a:t>1) Quantos anos você tem? Com que idade entrou no curso e em que período está? </a:t>
            </a:r>
            <a:endParaRPr lang="en-US" dirty="0"/>
          </a:p>
        </p:txBody>
      </p:sp>
      <p:sp>
        <p:nvSpPr>
          <p:cNvPr id="3" name="Content Placeholder 2">
            <a:extLst>
              <a:ext uri="{FF2B5EF4-FFF2-40B4-BE49-F238E27FC236}">
                <a16:creationId xmlns:a16="http://schemas.microsoft.com/office/drawing/2014/main" id="{01EF288B-C2EF-444D-90D1-1F82BA4B73DB}"/>
              </a:ext>
            </a:extLst>
          </p:cNvPr>
          <p:cNvSpPr>
            <a:spLocks noGrp="1"/>
          </p:cNvSpPr>
          <p:nvPr>
            <p:ph idx="1"/>
          </p:nvPr>
        </p:nvSpPr>
        <p:spPr/>
        <p:txBody>
          <a:bodyPr/>
          <a:lstStyle/>
          <a:p>
            <a:r>
              <a:rPr lang="pt-BR" dirty="0"/>
              <a:t>Meu nome é Paulo Mesquita, tenho 20 anos e entrei no curso com 18, estou no 3º periodo. </a:t>
            </a:r>
            <a:endParaRPr lang="en-US" dirty="0"/>
          </a:p>
        </p:txBody>
      </p:sp>
    </p:spTree>
    <p:extLst>
      <p:ext uri="{BB962C8B-B14F-4D97-AF65-F5344CB8AC3E}">
        <p14:creationId xmlns:p14="http://schemas.microsoft.com/office/powerpoint/2010/main" val="95053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C7DE-4A60-44C4-8F60-3B76413A0AA3}"/>
              </a:ext>
            </a:extLst>
          </p:cNvPr>
          <p:cNvSpPr>
            <a:spLocks noGrp="1"/>
          </p:cNvSpPr>
          <p:nvPr>
            <p:ph type="title"/>
          </p:nvPr>
        </p:nvSpPr>
        <p:spPr/>
        <p:txBody>
          <a:bodyPr/>
          <a:lstStyle/>
          <a:p>
            <a:r>
              <a:rPr lang="pt-BR" dirty="0"/>
              <a:t>2) O que te motivou a entrar no curso de ciências da computação? </a:t>
            </a:r>
            <a:endParaRPr lang="en-US" dirty="0"/>
          </a:p>
        </p:txBody>
      </p:sp>
      <p:sp>
        <p:nvSpPr>
          <p:cNvPr id="3" name="Content Placeholder 2">
            <a:extLst>
              <a:ext uri="{FF2B5EF4-FFF2-40B4-BE49-F238E27FC236}">
                <a16:creationId xmlns:a16="http://schemas.microsoft.com/office/drawing/2014/main" id="{929520D2-027E-4726-9702-84DE3BEBD2C5}"/>
              </a:ext>
            </a:extLst>
          </p:cNvPr>
          <p:cNvSpPr>
            <a:spLocks noGrp="1"/>
          </p:cNvSpPr>
          <p:nvPr>
            <p:ph idx="1"/>
          </p:nvPr>
        </p:nvSpPr>
        <p:spPr/>
        <p:txBody>
          <a:bodyPr/>
          <a:lstStyle/>
          <a:p>
            <a:r>
              <a:rPr lang="pt-BR" dirty="0"/>
              <a:t>A motivação pra entrar no curso veio do fato de sempre ter tido interesse e afinidade por computadores e sempre queria entender mais sobre eles.</a:t>
            </a:r>
            <a:endParaRPr lang="en-US" dirty="0"/>
          </a:p>
        </p:txBody>
      </p:sp>
    </p:spTree>
    <p:extLst>
      <p:ext uri="{BB962C8B-B14F-4D97-AF65-F5344CB8AC3E}">
        <p14:creationId xmlns:p14="http://schemas.microsoft.com/office/powerpoint/2010/main" val="418140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4F5F-A1C6-47F7-BC8B-12CCFBD6E130}"/>
              </a:ext>
            </a:extLst>
          </p:cNvPr>
          <p:cNvSpPr>
            <a:spLocks noGrp="1"/>
          </p:cNvSpPr>
          <p:nvPr>
            <p:ph type="title"/>
          </p:nvPr>
        </p:nvSpPr>
        <p:spPr/>
        <p:txBody>
          <a:bodyPr/>
          <a:lstStyle/>
          <a:p>
            <a:r>
              <a:rPr lang="pt-BR" dirty="0"/>
              <a:t>3) Quais ramos da computação mais te interssam?</a:t>
            </a:r>
            <a:endParaRPr lang="en-US" dirty="0"/>
          </a:p>
        </p:txBody>
      </p:sp>
      <p:sp>
        <p:nvSpPr>
          <p:cNvPr id="3" name="Content Placeholder 2">
            <a:extLst>
              <a:ext uri="{FF2B5EF4-FFF2-40B4-BE49-F238E27FC236}">
                <a16:creationId xmlns:a16="http://schemas.microsoft.com/office/drawing/2014/main" id="{838D99D0-7F9E-4B73-8AF8-9D55B09CC2CC}"/>
              </a:ext>
            </a:extLst>
          </p:cNvPr>
          <p:cNvSpPr>
            <a:spLocks noGrp="1"/>
          </p:cNvSpPr>
          <p:nvPr>
            <p:ph idx="1"/>
          </p:nvPr>
        </p:nvSpPr>
        <p:spPr/>
        <p:txBody>
          <a:bodyPr/>
          <a:lstStyle/>
          <a:p>
            <a:r>
              <a:rPr lang="pt-BR" dirty="0"/>
              <a:t>Dentro da computação eu gosto mais do desenvolvimento de software e de questões relacionadas a rede, é bom conseguir criar as coisas do seu jeito e comunicar computadores entre si.</a:t>
            </a:r>
            <a:endParaRPr lang="en-US" dirty="0"/>
          </a:p>
        </p:txBody>
      </p:sp>
    </p:spTree>
    <p:extLst>
      <p:ext uri="{BB962C8B-B14F-4D97-AF65-F5344CB8AC3E}">
        <p14:creationId xmlns:p14="http://schemas.microsoft.com/office/powerpoint/2010/main" val="395373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CDA8-5E93-435E-B160-46502E40FB7F}"/>
              </a:ext>
            </a:extLst>
          </p:cNvPr>
          <p:cNvSpPr>
            <a:spLocks noGrp="1"/>
          </p:cNvSpPr>
          <p:nvPr>
            <p:ph type="title"/>
          </p:nvPr>
        </p:nvSpPr>
        <p:spPr/>
        <p:txBody>
          <a:bodyPr/>
          <a:lstStyle/>
          <a:p>
            <a:r>
              <a:rPr lang="pt-BR" dirty="0"/>
              <a:t>4)Com o que trabalha hoje?</a:t>
            </a:r>
            <a:endParaRPr lang="en-US" dirty="0"/>
          </a:p>
        </p:txBody>
      </p:sp>
      <p:sp>
        <p:nvSpPr>
          <p:cNvPr id="3" name="Content Placeholder 2">
            <a:extLst>
              <a:ext uri="{FF2B5EF4-FFF2-40B4-BE49-F238E27FC236}">
                <a16:creationId xmlns:a16="http://schemas.microsoft.com/office/drawing/2014/main" id="{BD228994-A293-4F8A-A8B4-A67EB03826B9}"/>
              </a:ext>
            </a:extLst>
          </p:cNvPr>
          <p:cNvSpPr>
            <a:spLocks noGrp="1"/>
          </p:cNvSpPr>
          <p:nvPr>
            <p:ph idx="1"/>
          </p:nvPr>
        </p:nvSpPr>
        <p:spPr/>
        <p:txBody>
          <a:bodyPr/>
          <a:lstStyle/>
          <a:p>
            <a:r>
              <a:rPr lang="pt-BR" dirty="0"/>
              <a:t>Hoje trabalho com desenvolvimento que foi algo que eu sempre curti, essa oportunidade surgiu durante um encontro do PAN (programa de aceleração de negócios) divulgado na disciplina de empreendedorismo, fui nessa reunião e encontrei uma galera que tinha uma ideia boa, hoje temos uma empresa</a:t>
            </a:r>
            <a:endParaRPr lang="en-US" dirty="0"/>
          </a:p>
        </p:txBody>
      </p:sp>
    </p:spTree>
    <p:extLst>
      <p:ext uri="{BB962C8B-B14F-4D97-AF65-F5344CB8AC3E}">
        <p14:creationId xmlns:p14="http://schemas.microsoft.com/office/powerpoint/2010/main" val="292618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8AB7-E768-45B8-B0FD-6C59052621A7}"/>
              </a:ext>
            </a:extLst>
          </p:cNvPr>
          <p:cNvSpPr>
            <a:spLocks noGrp="1"/>
          </p:cNvSpPr>
          <p:nvPr>
            <p:ph type="title"/>
          </p:nvPr>
        </p:nvSpPr>
        <p:spPr/>
        <p:txBody>
          <a:bodyPr>
            <a:normAutofit fontScale="90000"/>
          </a:bodyPr>
          <a:lstStyle/>
          <a:p>
            <a:r>
              <a:rPr lang="pt-BR" dirty="0"/>
              <a:t>5) Já gostava desse ramo antes?</a:t>
            </a:r>
            <a:br>
              <a:rPr lang="pt-BR" dirty="0"/>
            </a:br>
            <a:r>
              <a:rPr lang="pt-BR" dirty="0"/>
              <a:t>Você já programava antes do curso? Se já, em que?</a:t>
            </a:r>
            <a:endParaRPr lang="en-US" dirty="0"/>
          </a:p>
        </p:txBody>
      </p:sp>
      <p:sp>
        <p:nvSpPr>
          <p:cNvPr id="3" name="Content Placeholder 2">
            <a:extLst>
              <a:ext uri="{FF2B5EF4-FFF2-40B4-BE49-F238E27FC236}">
                <a16:creationId xmlns:a16="http://schemas.microsoft.com/office/drawing/2014/main" id="{10F3C170-FD80-40E3-AF3C-C281F542F2E8}"/>
              </a:ext>
            </a:extLst>
          </p:cNvPr>
          <p:cNvSpPr>
            <a:spLocks noGrp="1"/>
          </p:cNvSpPr>
          <p:nvPr>
            <p:ph idx="1"/>
          </p:nvPr>
        </p:nvSpPr>
        <p:spPr/>
        <p:txBody>
          <a:bodyPr/>
          <a:lstStyle/>
          <a:p>
            <a:r>
              <a:rPr lang="pt-BR" dirty="0"/>
              <a:t> Eu comecei a programar antes de entrar no curso, fiz vários cursos relacionados a segurança de informação e depois de um tempo comecei a aprender python para desenvolver algumas ferramentas.</a:t>
            </a:r>
            <a:endParaRPr lang="en-US" dirty="0"/>
          </a:p>
        </p:txBody>
      </p:sp>
    </p:spTree>
    <p:extLst>
      <p:ext uri="{BB962C8B-B14F-4D97-AF65-F5344CB8AC3E}">
        <p14:creationId xmlns:p14="http://schemas.microsoft.com/office/powerpoint/2010/main" val="34983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8263-D30F-4B99-B5A7-F5AA02C0A755}"/>
              </a:ext>
            </a:extLst>
          </p:cNvPr>
          <p:cNvSpPr>
            <a:spLocks noGrp="1"/>
          </p:cNvSpPr>
          <p:nvPr>
            <p:ph type="title"/>
          </p:nvPr>
        </p:nvSpPr>
        <p:spPr/>
        <p:txBody>
          <a:bodyPr/>
          <a:lstStyle/>
          <a:p>
            <a:r>
              <a:rPr lang="pt-BR" dirty="0"/>
              <a:t>6) Como conseguiu esse trabalho?</a:t>
            </a:r>
            <a:br>
              <a:rPr lang="pt-BR" dirty="0"/>
            </a:br>
            <a:r>
              <a:rPr lang="pt-BR" dirty="0"/>
              <a:t>Fale sobre a importância da iniciativa. </a:t>
            </a:r>
            <a:endParaRPr lang="en-US" dirty="0"/>
          </a:p>
        </p:txBody>
      </p:sp>
      <p:sp>
        <p:nvSpPr>
          <p:cNvPr id="3" name="Content Placeholder 2">
            <a:extLst>
              <a:ext uri="{FF2B5EF4-FFF2-40B4-BE49-F238E27FC236}">
                <a16:creationId xmlns:a16="http://schemas.microsoft.com/office/drawing/2014/main" id="{E14AE60D-EF4A-4220-AE8F-B0C9130FCDFA}"/>
              </a:ext>
            </a:extLst>
          </p:cNvPr>
          <p:cNvSpPr>
            <a:spLocks noGrp="1"/>
          </p:cNvSpPr>
          <p:nvPr>
            <p:ph idx="1"/>
          </p:nvPr>
        </p:nvSpPr>
        <p:spPr/>
        <p:txBody>
          <a:bodyPr/>
          <a:lstStyle/>
          <a:p>
            <a:r>
              <a:rPr lang="pt-BR" dirty="0"/>
              <a:t>O mais interessante sobre essa história é que provavelmente se eu não tivesse saído de casa em um sábado de manhã para ir para a faculdade, eu não estaria nesta empresa hoje, o que mostra que o interesse e a iniciativa são fundamentais. </a:t>
            </a:r>
            <a:endParaRPr lang="en-US" dirty="0"/>
          </a:p>
        </p:txBody>
      </p:sp>
    </p:spTree>
    <p:extLst>
      <p:ext uri="{BB962C8B-B14F-4D97-AF65-F5344CB8AC3E}">
        <p14:creationId xmlns:p14="http://schemas.microsoft.com/office/powerpoint/2010/main" val="245875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C691-C7AB-4A4F-80E3-D4A5CCA4D92C}"/>
              </a:ext>
            </a:extLst>
          </p:cNvPr>
          <p:cNvSpPr>
            <a:spLocks noGrp="1"/>
          </p:cNvSpPr>
          <p:nvPr>
            <p:ph type="title"/>
          </p:nvPr>
        </p:nvSpPr>
        <p:spPr/>
        <p:txBody>
          <a:bodyPr>
            <a:normAutofit fontScale="90000"/>
          </a:bodyPr>
          <a:lstStyle/>
          <a:p>
            <a:r>
              <a:rPr lang="pt-BR" dirty="0"/>
              <a:t>7) Deixe um recado acerca das responsabilidades e deveres do cientista da computação</a:t>
            </a:r>
            <a:endParaRPr lang="en-US" dirty="0"/>
          </a:p>
        </p:txBody>
      </p:sp>
      <p:sp>
        <p:nvSpPr>
          <p:cNvPr id="3" name="Content Placeholder 2">
            <a:extLst>
              <a:ext uri="{FF2B5EF4-FFF2-40B4-BE49-F238E27FC236}">
                <a16:creationId xmlns:a16="http://schemas.microsoft.com/office/drawing/2014/main" id="{079A4416-DF17-4EBF-9BDE-9D4D2F186543}"/>
              </a:ext>
            </a:extLst>
          </p:cNvPr>
          <p:cNvSpPr>
            <a:spLocks noGrp="1"/>
          </p:cNvSpPr>
          <p:nvPr>
            <p:ph idx="1"/>
          </p:nvPr>
        </p:nvSpPr>
        <p:spPr/>
        <p:txBody>
          <a:bodyPr/>
          <a:lstStyle/>
          <a:p>
            <a:r>
              <a:rPr lang="pt-BR" dirty="0"/>
              <a:t>Um cientista da computação não é só um cara que faz um trabalho em específico, como desenvolvimento, ele sempre tenta melhorar o que ele faz testando coisas novas e novos métodos de realizar e com certeza não se contenta com nada que seja mal otimizado, isso que tira a gente do patamar de desenvolvedores, analistas ou qualquer outro tipo de serviço para o patamar de cientistas, a pesquisa e a busca incansável pela melhora.</a:t>
            </a:r>
            <a:endParaRPr lang="en-US" dirty="0"/>
          </a:p>
        </p:txBody>
      </p:sp>
    </p:spTree>
    <p:extLst>
      <p:ext uri="{BB962C8B-B14F-4D97-AF65-F5344CB8AC3E}">
        <p14:creationId xmlns:p14="http://schemas.microsoft.com/office/powerpoint/2010/main" val="2801321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TotalTime>
  <Words>381</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Entrevista com Paulo Mesquita</vt:lpstr>
      <vt:lpstr>1) Quantos anos você tem? Com que idade entrou no curso e em que período está? </vt:lpstr>
      <vt:lpstr>2) O que te motivou a entrar no curso de ciências da computação? </vt:lpstr>
      <vt:lpstr>3) Quais ramos da computação mais te interssam?</vt:lpstr>
      <vt:lpstr>4)Com o que trabalha hoje?</vt:lpstr>
      <vt:lpstr>5) Já gostava desse ramo antes? Você já programava antes do curso? Se já, em que?</vt:lpstr>
      <vt:lpstr>6) Como conseguiu esse trabalho? Fale sobre a importância da iniciativa. </vt:lpstr>
      <vt:lpstr>7) Deixe um recado acerca das responsabilidades e deveres do cientista da computação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Entrevista com Paulo Mesquita</dc:title>
  <dc:creator>Helton Cruz Reis</dc:creator>
  <cp:lastModifiedBy>Helton Cruz Reis</cp:lastModifiedBy>
  <cp:revision>2</cp:revision>
  <dcterms:created xsi:type="dcterms:W3CDTF">2019-05-24T12:08:50Z</dcterms:created>
  <dcterms:modified xsi:type="dcterms:W3CDTF">2019-05-24T12:14:15Z</dcterms:modified>
</cp:coreProperties>
</file>