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61DE-CDFF-4B70-95DE-192876F00A0A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28D3-455E-4C86-81C6-2DB32DF8B0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8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61DE-CDFF-4B70-95DE-192876F00A0A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28D3-455E-4C86-81C6-2DB32DF8B0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51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61DE-CDFF-4B70-95DE-192876F00A0A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28D3-455E-4C86-81C6-2DB32DF8B0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912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61DE-CDFF-4B70-95DE-192876F00A0A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28D3-455E-4C86-81C6-2DB32DF8B0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525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61DE-CDFF-4B70-95DE-192876F00A0A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28D3-455E-4C86-81C6-2DB32DF8B0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960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61DE-CDFF-4B70-95DE-192876F00A0A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28D3-455E-4C86-81C6-2DB32DF8B0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787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61DE-CDFF-4B70-95DE-192876F00A0A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28D3-455E-4C86-81C6-2DB32DF8B0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838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61DE-CDFF-4B70-95DE-192876F00A0A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28D3-455E-4C86-81C6-2DB32DF8B0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440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61DE-CDFF-4B70-95DE-192876F00A0A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28D3-455E-4C86-81C6-2DB32DF8B0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71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61DE-CDFF-4B70-95DE-192876F00A0A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28D3-455E-4C86-81C6-2DB32DF8B0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549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61DE-CDFF-4B70-95DE-192876F00A0A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128D3-455E-4C86-81C6-2DB32DF8B0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000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61DE-CDFF-4B70-95DE-192876F00A0A}" type="datetimeFigureOut">
              <a:rPr lang="tr-TR" smtClean="0"/>
              <a:t>28.01.2022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128D3-455E-4C86-81C6-2DB32DF8B0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0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26" y="555959"/>
            <a:ext cx="6472990" cy="564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2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66900"/>
            <a:ext cx="9753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3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19225"/>
            <a:ext cx="97536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47" y="675359"/>
            <a:ext cx="11018673" cy="54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2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Geniş ekran</PresentationFormat>
  <Paragraphs>0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Asus</dc:creator>
  <cp:lastModifiedBy>Asus</cp:lastModifiedBy>
  <cp:revision>1</cp:revision>
  <dcterms:created xsi:type="dcterms:W3CDTF">2022-01-27T21:23:36Z</dcterms:created>
  <dcterms:modified xsi:type="dcterms:W3CDTF">2022-01-27T21:31:44Z</dcterms:modified>
</cp:coreProperties>
</file>