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08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2C9D93-51A7-4A97-B93C-10E5268C6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89955B-D448-4E02-BAA0-FDECC9447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FB478B-E745-43B5-886F-9ED59DE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9CA342-CC57-435D-8FDB-689D51E2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30AC53-65F6-4F9C-BFA9-E9BD5CB3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2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5866F5-6E56-4B89-A30D-205CD899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62B62B-6CB6-4C37-90AF-340D3F654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4DB9F5-8C48-4EF0-A67A-CA020843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42D333-8AFA-4205-9FE2-B3537DB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9A157A-968C-449E-A279-BC4662B4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16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DF5A1B-A034-4251-A691-E6A986CC6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9EE43FF-3F24-4DEA-92AC-D4BB195D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F12B7F-0277-4E1C-95A2-4BD818AD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835C84-5B83-415D-9B72-017A1EF3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7FE9D9-1716-4B04-B669-8334A0DB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13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C87E7F-5BEB-48D8-A32A-2462BE1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A3CB44-B999-4F00-8D17-9D19E78F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E7B014-5018-4001-B201-69A035C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B760AE-438B-4491-BB08-C647C64C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3233F3-CF19-40C1-A68B-1EC8C2BB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8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0CE58-D1D6-4B3A-8073-A08870BD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879FBE-31A3-4E0E-9A7B-42D67E34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D40C9D-D3F3-45AD-94B6-E5B0682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236D44-C7F7-4B50-BC3D-E783A51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1B9BBB-ADE2-4080-A4A2-8C77F44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6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03BD9-EDC4-4F4D-AF1B-4B02B72A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2F3CBD-945A-4497-B7CA-C3D45A82B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D28258-AF99-4D78-B396-1536BDAF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7D8C98-19A0-4A1E-8498-AB743BB3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73718C-836D-4FCF-A3DC-22EBC490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54963B-E4A8-4647-AAB3-FE5B1C4A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27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AD048C-C8AD-4D9E-A878-0F495D48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781C70-DE57-47BC-82C4-D658144E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03AB0B-1FF2-4DE2-AF31-63AC6EF0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5E5515-D391-455C-ABC0-1D286D91C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940EFC3-B00A-493D-8E5D-F6582CE6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8CD2082-A90D-4E87-B1FB-63C500BF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AA0EA75-A80A-4457-8096-0931E99F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E21170F-974A-4918-ADD6-340C86E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01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B432A-699B-4E28-99A4-B3987B23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938BB19-017B-49A7-A88F-62AD9165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8F26B84-E142-4704-AAC4-0A8B1446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3330D7-482E-46B6-BA9A-42E439A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1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EA0D978-1D02-447F-890D-CDA1EA2E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66D6D33-93EE-4F09-B337-937F60DE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3979C07-9DA5-4B99-B733-2AE43B34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8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78F749-8696-4DBD-B8D3-9194E9B1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8E1860-B902-4282-A4A6-564271A4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45CBA1D-DFC7-4393-976B-FE3DD302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21F6DD-9ABC-4C95-A81D-A2F3649E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0E3540-A139-420E-A26F-04D4EB33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EDD2B5-D6DB-4C46-A380-0B0315A3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23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681E3F-A3B9-48AC-8427-E9E770BA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DA04963-04A5-4248-A773-13BBA834C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EC986C-E074-47A2-9DAF-82EC1F00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765515-2EC2-4BAE-82AB-45ACE809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A2B991-BA60-4662-888C-42A8BD68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9ACD42-A37B-4268-ACFC-BA6376DD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3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39D717F-E2DD-4FEF-9167-9F2DA3A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3BEBC-9086-4610-B8E3-7E8CE60D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7A38AA-52B8-4C49-B6BB-B1EAFC84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5634-02B2-4077-B2AE-8B4191E0AE03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6FD889-636D-417C-BA68-2D8966883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354556-813C-440A-B26E-70CC8179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E0E5-293C-477F-8E0E-237ABCE5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69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mail Logo | Anlamı, Tarih, PNG">
            <a:extLst>
              <a:ext uri="{FF2B5EF4-FFF2-40B4-BE49-F238E27FC236}">
                <a16:creationId xmlns:a16="http://schemas.microsoft.com/office/drawing/2014/main" id="{BF35344A-CF78-4C32-A964-203A254C8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r="10439"/>
          <a:stretch/>
        </p:blipFill>
        <p:spPr bwMode="auto">
          <a:xfrm>
            <a:off x="4166789" y="2606420"/>
            <a:ext cx="439938" cy="366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png | PNGWing">
            <a:extLst>
              <a:ext uri="{FF2B5EF4-FFF2-40B4-BE49-F238E27FC236}">
                <a16:creationId xmlns:a16="http://schemas.microsoft.com/office/drawing/2014/main" id="{0027BCA5-C5DF-48D6-9E72-DF2C2F92C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2906" r="4969" b="3824"/>
          <a:stretch/>
        </p:blipFill>
        <p:spPr bwMode="auto">
          <a:xfrm>
            <a:off x="3624656" y="2606420"/>
            <a:ext cx="357759" cy="366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D7FAB9C-9790-42DE-9930-D25404C7D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11690" r="10074" b="12006"/>
          <a:stretch/>
        </p:blipFill>
        <p:spPr bwMode="auto">
          <a:xfrm>
            <a:off x="4791101" y="2608060"/>
            <a:ext cx="379756" cy="365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D31937-F195-4D27-9DC6-5139083F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31" y="2608060"/>
            <a:ext cx="356959" cy="365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HRN</dc:creator>
  <cp:lastModifiedBy>HRN</cp:lastModifiedBy>
  <cp:revision>1</cp:revision>
  <dcterms:created xsi:type="dcterms:W3CDTF">2022-03-20T17:32:43Z</dcterms:created>
  <dcterms:modified xsi:type="dcterms:W3CDTF">2022-03-20T19:05:05Z</dcterms:modified>
</cp:coreProperties>
</file>