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D413A-31D9-401E-9D78-54EE7725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797229-68AB-4A4E-8D41-3B843BAF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92C80E-9008-4D18-B812-C4AD2BB9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B23FC-B46A-497A-9D94-846EE72A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1B6AD0-F85E-4C1B-B403-EBE4A7DF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51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8AEFCB-0ED7-4675-BE53-F9565516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7308C1-F21F-42AD-B230-E6D41A13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0F81E8-2525-490B-91E3-70860015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7504FC-7CC2-4631-AACC-D059FF28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64E6FE-433D-47B6-B193-A31CAD84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66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7BD6391-02EA-4F1A-BEC5-F7337EBA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DAF6E9-757B-4756-8AA5-8A484E1E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3EE28A-EDE0-46B6-B62E-DBB3ED1E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EAC89-B6EB-475C-BFE3-E6DD0373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381E8D-40F4-4F99-AE62-2BE8948B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96D439-1785-4190-805E-D658AAC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078993-DDFC-4E51-94F5-57E23993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237E90-B883-4D83-AF93-D68F7010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2CE0F9-9F08-458B-8788-D76BF0DD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E13165-11C2-4CC1-84A7-4C163C6E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81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A2B4C-2A21-43C3-B226-1E0E07FB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326B07-5FFA-4938-BFF5-F31880F3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1B73EF-2F5A-4A29-A6F8-D0C6F12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14D791-0338-46E9-A81A-DE6DC080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1BD5E2-34D4-4BD1-B564-1A816A05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5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CEBDA0-4F80-4D67-BE0E-4E95BAE1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9A6011-E3B2-44F3-AEAB-4819F0F3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D11114-39FD-4345-938D-0B17DB7B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50C736-80E3-4CAA-85D9-7401C00A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19C35F-6ED6-4C47-8AEF-D2922732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D0DD55-408A-4B97-BE3A-A7932E9D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8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1233D-90E1-45E7-B3EB-9E72E739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2432CE-E047-4C44-B3F5-AD27A0BB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73D5CD-F3EA-47D8-A1EA-8D043072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867BBE-656C-43F1-9FBD-DDEF394D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EE492C-1588-4322-909E-2D67C8BA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CA02828-D832-483D-9DA0-704EDA7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342A28-1122-4AD1-8B5A-95FCF09B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900331C-6A6D-4376-A84D-F62E3833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7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7D31A-2444-451A-9F04-A5C31362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11BEBEF-C65B-429F-9213-0C8E2E22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FFF96C-C583-42C0-BBEC-5743879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5C6C769-E672-4B1B-BEA2-4CE0B0BE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5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31C4BE0-2EA3-4513-97D1-B376AD4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80C3B26-4230-47CD-9386-2C2A71DF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E362B1-DBEB-4767-8FEB-F2B0C967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6B0D32-21C9-4B0B-A8D6-5AD5E8BE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3C2E3-D12E-4102-AF50-90430043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2BD0B3-1826-455B-9679-23553B68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C8ABDE-97A4-4F54-9E06-7581243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F587423-3B6C-45E0-9F43-DF5A9CF8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C2C615-8FE6-450D-90E9-1391FE00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1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D9A47-7E43-4189-8C38-4BB5CB87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B99DBC0-78F7-49F3-AD45-69B76448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01525D-F781-4BD4-AA41-7A4EC228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8A065E-044F-4834-B85C-3B2C902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9C0476-0330-4B0B-9C00-E3D29034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0DEBFB-A67E-4D71-AB34-E269F3AC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0E25F8-0B21-4D2D-84A9-D15AECF3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D4FF82-D5E9-44FE-941D-25B2D692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F5D30B-69A6-4EFA-A3F1-2D56833C8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4FB5-B577-41B3-81A4-6254BC188234}" type="datetimeFigureOut">
              <a:rPr lang="tr-TR" smtClean="0"/>
              <a:t>21.03.2022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3D56BA-7FAC-4E14-AF64-229020CD9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59D08F-C0E8-41A2-B453-DA923B49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323C-970D-4E81-B4D6-FCA81B2E3C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2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707AA7-2F6B-437E-878A-5B37C349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6A1DD0-EBC5-43AE-900E-69DD873D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84074"/>
            <a:ext cx="5915805" cy="2350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2BF784F-7E1D-4EFD-924A-CC6134BE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4" y="4184074"/>
            <a:ext cx="2450609" cy="2450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00D7851-BDF9-4DE0-BBFC-339C1E7BFDCF}"/>
              </a:ext>
            </a:extLst>
          </p:cNvPr>
          <p:cNvSpPr txBox="1"/>
          <p:nvPr/>
        </p:nvSpPr>
        <p:spPr>
          <a:xfrm>
            <a:off x="3773507" y="5210405"/>
            <a:ext cx="2039154" cy="646331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tr-T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About</a:t>
            </a:r>
            <a:r>
              <a:rPr lang="tr-T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30950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707AA7-2F6B-437E-878A-5B37C349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6" y="987574"/>
            <a:ext cx="2215167" cy="15974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9031833-3AA8-4792-817A-E08B83A07DEF}"/>
              </a:ext>
            </a:extLst>
          </p:cNvPr>
          <p:cNvSpPr txBox="1"/>
          <p:nvPr/>
        </p:nvSpPr>
        <p:spPr>
          <a:xfrm>
            <a:off x="7658639" y="1266974"/>
            <a:ext cx="17982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High Tower Text" panose="02040502050506030303" pitchFamily="18" charset="0"/>
              </a:rPr>
              <a:t>My</a:t>
            </a:r>
            <a:br>
              <a:rPr lang="tr-TR" sz="3200" dirty="0">
                <a:latin typeface="High Tower Text" panose="02040502050506030303" pitchFamily="18" charset="0"/>
              </a:rPr>
            </a:br>
            <a:r>
              <a:rPr lang="tr-TR" sz="3200" dirty="0">
                <a:latin typeface="High Tower Text" panose="02040502050506030303" pitchFamily="18" charset="0"/>
              </a:rPr>
              <a:t>Personal</a:t>
            </a:r>
            <a:br>
              <a:rPr lang="tr-TR" sz="3200" dirty="0">
                <a:latin typeface="High Tower Text" panose="02040502050506030303" pitchFamily="18" charset="0"/>
              </a:rPr>
            </a:br>
            <a:r>
              <a:rPr lang="tr-TR" sz="3200" dirty="0">
                <a:latin typeface="High Tower Text" panose="02040502050506030303" pitchFamily="18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933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6C9F20F-45A5-410E-A91D-85EE8D59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269" y1="78365" x2="23269" y2="78365"/>
                        <a14:foregroundMark x1="29917" y1="83894" x2="78670" y2="78606"/>
                        <a14:foregroundMark x1="85042" y1="71394" x2="73684" y2="62740"/>
                        <a14:foregroundMark x1="29640" y1="63702" x2="9972" y2="90144"/>
                        <a14:backgroundMark x1="5817" y1="54327" x2="11080" y2="39423"/>
                        <a14:backgroundMark x1="90305" y1="56971" x2="75623" y2="43750"/>
                        <a14:backgroundMark x1="23546" y1="51683" x2="25762" y2="47356"/>
                        <a14:backgroundMark x1="32964" y1="47356" x2="32964" y2="47356"/>
                        <a14:backgroundMark x1="33518" y1="46635" x2="33518" y2="46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113" y="4545810"/>
            <a:ext cx="1500447" cy="172904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A56FC6C-BE96-458B-99D3-141B6F1D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967" y="2564476"/>
            <a:ext cx="1500447" cy="17290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110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 of a notebook with the word skills written">
            <a:extLst>
              <a:ext uri="{FF2B5EF4-FFF2-40B4-BE49-F238E27FC236}">
                <a16:creationId xmlns:a16="http://schemas.microsoft.com/office/drawing/2014/main" id="{E936AB58-5FE1-4043-9C3D-519B498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90625"/>
            <a:ext cx="8622406" cy="4476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7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mail Logo | Anlamı, Tarih, PNG">
            <a:extLst>
              <a:ext uri="{FF2B5EF4-FFF2-40B4-BE49-F238E27FC236}">
                <a16:creationId xmlns:a16="http://schemas.microsoft.com/office/drawing/2014/main" id="{BF35344A-CF78-4C32-A964-203A254C8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r="10439"/>
          <a:stretch/>
        </p:blipFill>
        <p:spPr bwMode="auto">
          <a:xfrm>
            <a:off x="4166789" y="2606420"/>
            <a:ext cx="439938" cy="366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png | PNGWing">
            <a:extLst>
              <a:ext uri="{FF2B5EF4-FFF2-40B4-BE49-F238E27FC236}">
                <a16:creationId xmlns:a16="http://schemas.microsoft.com/office/drawing/2014/main" id="{0027BCA5-C5DF-48D6-9E72-DF2C2F92C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2906" r="4969" b="3824"/>
          <a:stretch/>
        </p:blipFill>
        <p:spPr bwMode="auto">
          <a:xfrm>
            <a:off x="3624656" y="2606420"/>
            <a:ext cx="357759" cy="366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D7FAB9C-9790-42DE-9930-D25404C7D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11690" r="10074" b="12006"/>
          <a:stretch/>
        </p:blipFill>
        <p:spPr bwMode="auto">
          <a:xfrm>
            <a:off x="4791101" y="2608060"/>
            <a:ext cx="379756" cy="365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7D31937-F195-4D27-9DC6-5139083F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31" y="2608060"/>
            <a:ext cx="356959" cy="365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</Words>
  <Application>Microsoft Office PowerPoint</Application>
  <PresentationFormat>Geniş ekran</PresentationFormat>
  <Paragraphs>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High Tower Text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HRN</dc:creator>
  <cp:lastModifiedBy>HRN</cp:lastModifiedBy>
  <cp:revision>6</cp:revision>
  <dcterms:created xsi:type="dcterms:W3CDTF">2022-03-19T06:04:52Z</dcterms:created>
  <dcterms:modified xsi:type="dcterms:W3CDTF">2022-03-21T08:20:42Z</dcterms:modified>
</cp:coreProperties>
</file>