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"/>
  </p:notesMasterIdLst>
  <p:sldIdLst>
    <p:sldId id="258" r:id="rId2"/>
    <p:sldId id="262" r:id="rId3"/>
    <p:sldId id="256" r:id="rId4"/>
    <p:sldId id="261" r:id="rId5"/>
    <p:sldId id="257" r:id="rId6"/>
    <p:sldId id="263" r:id="rId7"/>
    <p:sldId id="260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680" y="-4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594BA-DCA3-426A-87C3-A3D9757FCFCD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C27B650-254A-43EE-88DF-BAEF334D7B6D}">
      <dgm:prSet phldrT="[Metin]"/>
      <dgm:spPr/>
      <dgm:t>
        <a:bodyPr/>
        <a:lstStyle/>
        <a:p>
          <a:r>
            <a:rPr lang="tr-TR" dirty="0" err="1"/>
            <a:t>WebServer</a:t>
          </a:r>
          <a:endParaRPr lang="tr-TR" dirty="0"/>
        </a:p>
      </dgm:t>
    </dgm:pt>
    <dgm:pt modelId="{C946E7F3-9ECC-42E3-8D68-6664037E36FD}" type="parTrans" cxnId="{813D770B-706A-44B6-8D0A-C636E2210905}">
      <dgm:prSet/>
      <dgm:spPr/>
      <dgm:t>
        <a:bodyPr/>
        <a:lstStyle/>
        <a:p>
          <a:endParaRPr lang="tr-TR"/>
        </a:p>
      </dgm:t>
    </dgm:pt>
    <dgm:pt modelId="{57C3373B-B603-476F-950A-2B171C178005}" type="sibTrans" cxnId="{813D770B-706A-44B6-8D0A-C636E2210905}">
      <dgm:prSet/>
      <dgm:spPr/>
      <dgm:t>
        <a:bodyPr/>
        <a:lstStyle/>
        <a:p>
          <a:endParaRPr lang="tr-TR"/>
        </a:p>
      </dgm:t>
    </dgm:pt>
    <dgm:pt modelId="{138F0E59-DBE2-4EF1-A557-D66CB9BA5E0F}">
      <dgm:prSet phldrT="[Metin]"/>
      <dgm:spPr/>
      <dgm:t>
        <a:bodyPr/>
        <a:lstStyle/>
        <a:p>
          <a:r>
            <a:rPr lang="tr-TR" dirty="0" err="1"/>
            <a:t>Launch</a:t>
          </a:r>
          <a:r>
            <a:rPr lang="tr-TR" dirty="0"/>
            <a:t> Ec2</a:t>
          </a:r>
        </a:p>
      </dgm:t>
    </dgm:pt>
    <dgm:pt modelId="{DF6A96C2-D631-4438-B08F-3D053D068C58}" type="parTrans" cxnId="{4A1F956C-FAE5-414C-8257-CD296270E0CF}">
      <dgm:prSet/>
      <dgm:spPr/>
      <dgm:t>
        <a:bodyPr/>
        <a:lstStyle/>
        <a:p>
          <a:endParaRPr lang="tr-TR"/>
        </a:p>
      </dgm:t>
    </dgm:pt>
    <dgm:pt modelId="{C13EFFE1-51C8-4CE4-926C-EC2E58951B2E}" type="sibTrans" cxnId="{4A1F956C-FAE5-414C-8257-CD296270E0CF}">
      <dgm:prSet/>
      <dgm:spPr/>
      <dgm:t>
        <a:bodyPr/>
        <a:lstStyle/>
        <a:p>
          <a:endParaRPr lang="tr-TR"/>
        </a:p>
      </dgm:t>
    </dgm:pt>
    <dgm:pt modelId="{09003B50-7464-4892-AF15-4B5A6AED04C2}">
      <dgm:prSet phldrT="[Metin]"/>
      <dgm:spPr/>
      <dgm:t>
        <a:bodyPr/>
        <a:lstStyle/>
        <a:p>
          <a:r>
            <a:rPr lang="tr-TR" dirty="0" err="1"/>
            <a:t>Upload</a:t>
          </a:r>
          <a:r>
            <a:rPr lang="tr-TR" dirty="0"/>
            <a:t> (</a:t>
          </a:r>
          <a:r>
            <a:rPr lang="tr-TR" dirty="0" err="1"/>
            <a:t>wget</a:t>
          </a:r>
          <a:r>
            <a:rPr lang="tr-TR" dirty="0"/>
            <a:t>)</a:t>
          </a:r>
        </a:p>
      </dgm:t>
    </dgm:pt>
    <dgm:pt modelId="{E38CDCCF-8AE9-4395-90CF-5489413EA449}" type="parTrans" cxnId="{64B59E7A-F0F3-4604-957D-EA4344E0A652}">
      <dgm:prSet/>
      <dgm:spPr/>
      <dgm:t>
        <a:bodyPr/>
        <a:lstStyle/>
        <a:p>
          <a:endParaRPr lang="tr-TR"/>
        </a:p>
      </dgm:t>
    </dgm:pt>
    <dgm:pt modelId="{FE4E29D8-84F0-42E5-BD75-669A9E742FD6}" type="sibTrans" cxnId="{64B59E7A-F0F3-4604-957D-EA4344E0A652}">
      <dgm:prSet/>
      <dgm:spPr/>
      <dgm:t>
        <a:bodyPr/>
        <a:lstStyle/>
        <a:p>
          <a:endParaRPr lang="tr-TR"/>
        </a:p>
      </dgm:t>
    </dgm:pt>
    <dgm:pt modelId="{7BCC2608-4505-41F4-8422-C93BAF2137AE}">
      <dgm:prSet phldrT="[Metin]"/>
      <dgm:spPr/>
      <dgm:t>
        <a:bodyPr/>
        <a:lstStyle/>
        <a:p>
          <a:r>
            <a:rPr lang="tr-TR" dirty="0" err="1"/>
            <a:t>Upload</a:t>
          </a:r>
          <a:r>
            <a:rPr lang="tr-TR" dirty="0"/>
            <a:t> </a:t>
          </a:r>
          <a:r>
            <a:rPr lang="tr-TR" dirty="0" err="1"/>
            <a:t>to</a:t>
          </a:r>
          <a:r>
            <a:rPr lang="tr-TR" dirty="0"/>
            <a:t> S3</a:t>
          </a:r>
        </a:p>
      </dgm:t>
    </dgm:pt>
    <dgm:pt modelId="{7EE84EA0-DF6E-4DE4-8B2E-E8A42C8AFED3}" type="parTrans" cxnId="{093BA3F9-4F4F-4585-B21A-28ADC5DFC595}">
      <dgm:prSet/>
      <dgm:spPr/>
      <dgm:t>
        <a:bodyPr/>
        <a:lstStyle/>
        <a:p>
          <a:endParaRPr lang="tr-TR"/>
        </a:p>
      </dgm:t>
    </dgm:pt>
    <dgm:pt modelId="{1BF87161-FFEA-4B8E-915A-F676E33FA521}" type="sibTrans" cxnId="{093BA3F9-4F4F-4585-B21A-28ADC5DFC595}">
      <dgm:prSet/>
      <dgm:spPr/>
      <dgm:t>
        <a:bodyPr/>
        <a:lstStyle/>
        <a:p>
          <a:endParaRPr lang="tr-TR"/>
        </a:p>
      </dgm:t>
    </dgm:pt>
    <dgm:pt modelId="{DACC78E3-CB92-4269-8EA3-8F69BA61C4D5}">
      <dgm:prSet phldrT="[Metin]"/>
      <dgm:spPr/>
      <dgm:t>
        <a:bodyPr/>
        <a:lstStyle/>
        <a:p>
          <a:r>
            <a:rPr lang="tr-TR" dirty="0"/>
            <a:t>Set; </a:t>
          </a:r>
          <a:r>
            <a:rPr lang="tr-TR" dirty="0" err="1"/>
            <a:t>Public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enable</a:t>
          </a:r>
          <a:r>
            <a:rPr lang="tr-TR" dirty="0"/>
            <a:t> </a:t>
          </a:r>
          <a:r>
            <a:rPr lang="tr-TR" dirty="0" err="1"/>
            <a:t>Static</a:t>
          </a:r>
          <a:r>
            <a:rPr lang="tr-TR" dirty="0"/>
            <a:t> </a:t>
          </a:r>
          <a:r>
            <a:rPr lang="tr-TR" dirty="0" err="1"/>
            <a:t>Webserver</a:t>
          </a:r>
          <a:r>
            <a:rPr lang="tr-TR" dirty="0"/>
            <a:t> </a:t>
          </a:r>
        </a:p>
      </dgm:t>
    </dgm:pt>
    <dgm:pt modelId="{2561CC51-72C1-4F02-A665-1DC9D313F4FF}" type="parTrans" cxnId="{57B65E32-5449-45C5-B1F2-662D75337049}">
      <dgm:prSet/>
      <dgm:spPr/>
      <dgm:t>
        <a:bodyPr/>
        <a:lstStyle/>
        <a:p>
          <a:endParaRPr lang="tr-TR"/>
        </a:p>
      </dgm:t>
    </dgm:pt>
    <dgm:pt modelId="{3CB7D034-35D3-46C1-BEFD-DC62351EF4FE}" type="sibTrans" cxnId="{57B65E32-5449-45C5-B1F2-662D75337049}">
      <dgm:prSet/>
      <dgm:spPr/>
      <dgm:t>
        <a:bodyPr/>
        <a:lstStyle/>
        <a:p>
          <a:endParaRPr lang="tr-TR"/>
        </a:p>
      </dgm:t>
    </dgm:pt>
    <dgm:pt modelId="{801FD957-CE60-4C60-B515-5812634B69A6}">
      <dgm:prSet phldrT="[Metin]"/>
      <dgm:spPr/>
      <dgm:t>
        <a:bodyPr/>
        <a:lstStyle/>
        <a:p>
          <a:r>
            <a:rPr lang="tr-TR" dirty="0" err="1"/>
            <a:t>Install</a:t>
          </a:r>
          <a:r>
            <a:rPr lang="tr-TR" dirty="0"/>
            <a:t> </a:t>
          </a:r>
          <a:r>
            <a:rPr lang="tr-TR" dirty="0" err="1"/>
            <a:t>Nginx</a:t>
          </a:r>
          <a:endParaRPr lang="tr-TR" dirty="0"/>
        </a:p>
      </dgm:t>
    </dgm:pt>
    <dgm:pt modelId="{AFFE52BB-736B-48B8-8E43-19AC8BA10038}" type="parTrans" cxnId="{5E4481DB-5F8B-4887-A7E8-E63AE3A021DB}">
      <dgm:prSet/>
      <dgm:spPr/>
      <dgm:t>
        <a:bodyPr/>
        <a:lstStyle/>
        <a:p>
          <a:endParaRPr lang="tr-TR"/>
        </a:p>
      </dgm:t>
    </dgm:pt>
    <dgm:pt modelId="{D7CCAD74-9F6C-45E8-B8E6-D7737F8598F2}" type="sibTrans" cxnId="{5E4481DB-5F8B-4887-A7E8-E63AE3A021DB}">
      <dgm:prSet/>
      <dgm:spPr/>
      <dgm:t>
        <a:bodyPr/>
        <a:lstStyle/>
        <a:p>
          <a:endParaRPr lang="tr-TR"/>
        </a:p>
      </dgm:t>
    </dgm:pt>
    <dgm:pt modelId="{0CB92F95-E4B1-4D84-9A66-6C48F6222D3C}" type="pres">
      <dgm:prSet presAssocID="{3B9594BA-DCA3-426A-87C3-A3D9757FCF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DB40A2-583E-4D02-838E-9F5E99921CB2}" type="pres">
      <dgm:prSet presAssocID="{3C27B650-254A-43EE-88DF-BAEF334D7B6D}" presName="hierRoot1" presStyleCnt="0"/>
      <dgm:spPr/>
    </dgm:pt>
    <dgm:pt modelId="{7E5B0562-525F-4278-84A2-F40158EEFAAA}" type="pres">
      <dgm:prSet presAssocID="{3C27B650-254A-43EE-88DF-BAEF334D7B6D}" presName="composite" presStyleCnt="0"/>
      <dgm:spPr/>
    </dgm:pt>
    <dgm:pt modelId="{9658AAE9-2E29-4065-84F3-7E99F794658D}" type="pres">
      <dgm:prSet presAssocID="{3C27B650-254A-43EE-88DF-BAEF334D7B6D}" presName="image" presStyleLbl="node0" presStyleIdx="0" presStyleCnt="1"/>
      <dgm:spPr>
        <a:blipFill rotWithShape="1">
          <a:blip xmlns:r="http://schemas.openxmlformats.org/officeDocument/2006/relationships" r:embed="rId1"/>
          <a:srcRect/>
          <a:stretch>
            <a:fillRect t="-25000" b="-25000"/>
          </a:stretch>
        </a:blipFill>
      </dgm:spPr>
    </dgm:pt>
    <dgm:pt modelId="{EFEDC82F-EC53-4DAF-8A5A-FF5B2D7E529D}" type="pres">
      <dgm:prSet presAssocID="{3C27B650-254A-43EE-88DF-BAEF334D7B6D}" presName="text" presStyleLbl="revTx" presStyleIdx="0" presStyleCnt="6">
        <dgm:presLayoutVars>
          <dgm:chPref val="3"/>
        </dgm:presLayoutVars>
      </dgm:prSet>
      <dgm:spPr/>
    </dgm:pt>
    <dgm:pt modelId="{9FD63D43-68E7-41E7-8DB5-5AD7291C13ED}" type="pres">
      <dgm:prSet presAssocID="{3C27B650-254A-43EE-88DF-BAEF334D7B6D}" presName="hierChild2" presStyleCnt="0"/>
      <dgm:spPr/>
    </dgm:pt>
    <dgm:pt modelId="{4BE5F4EB-4303-4D22-80E9-F1DDD5034840}" type="pres">
      <dgm:prSet presAssocID="{DF6A96C2-D631-4438-B08F-3D053D068C58}" presName="Name10" presStyleLbl="parChTrans1D2" presStyleIdx="0" presStyleCnt="2"/>
      <dgm:spPr/>
    </dgm:pt>
    <dgm:pt modelId="{2BF142B7-BBC8-4549-A57D-284A8693A0F3}" type="pres">
      <dgm:prSet presAssocID="{138F0E59-DBE2-4EF1-A557-D66CB9BA5E0F}" presName="hierRoot2" presStyleCnt="0"/>
      <dgm:spPr/>
    </dgm:pt>
    <dgm:pt modelId="{8C60729F-CEAD-4F33-A371-7BFD68BB76AE}" type="pres">
      <dgm:prSet presAssocID="{138F0E59-DBE2-4EF1-A557-D66CB9BA5E0F}" presName="composite2" presStyleCnt="0"/>
      <dgm:spPr/>
    </dgm:pt>
    <dgm:pt modelId="{1166B15D-623A-4E1F-86D6-EB1C6B74654B}" type="pres">
      <dgm:prSet presAssocID="{138F0E59-DBE2-4EF1-A557-D66CB9BA5E0F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37DE76AD-DB55-467C-A6E6-F7F1DCFF168E}" type="pres">
      <dgm:prSet presAssocID="{138F0E59-DBE2-4EF1-A557-D66CB9BA5E0F}" presName="text2" presStyleLbl="revTx" presStyleIdx="1" presStyleCnt="6">
        <dgm:presLayoutVars>
          <dgm:chPref val="3"/>
        </dgm:presLayoutVars>
      </dgm:prSet>
      <dgm:spPr/>
    </dgm:pt>
    <dgm:pt modelId="{EEF62484-802E-43DF-90F8-F6BDB06B6B6F}" type="pres">
      <dgm:prSet presAssocID="{138F0E59-DBE2-4EF1-A557-D66CB9BA5E0F}" presName="hierChild3" presStyleCnt="0"/>
      <dgm:spPr/>
    </dgm:pt>
    <dgm:pt modelId="{63622541-9141-45EB-900F-333DA7ECF7B1}" type="pres">
      <dgm:prSet presAssocID="{E38CDCCF-8AE9-4395-90CF-5489413EA449}" presName="Name17" presStyleLbl="parChTrans1D3" presStyleIdx="0" presStyleCnt="2"/>
      <dgm:spPr/>
    </dgm:pt>
    <dgm:pt modelId="{673CA7ED-0B93-4C4C-A2C1-49D5334DEB85}" type="pres">
      <dgm:prSet presAssocID="{09003B50-7464-4892-AF15-4B5A6AED04C2}" presName="hierRoot3" presStyleCnt="0"/>
      <dgm:spPr/>
    </dgm:pt>
    <dgm:pt modelId="{72BABB7A-98B4-4371-A935-D5CBA7AE5BC6}" type="pres">
      <dgm:prSet presAssocID="{09003B50-7464-4892-AF15-4B5A6AED04C2}" presName="composite3" presStyleCnt="0"/>
      <dgm:spPr/>
    </dgm:pt>
    <dgm:pt modelId="{B98B166C-A8AF-4B47-BF75-A75E85FDD9B7}" type="pres">
      <dgm:prSet presAssocID="{09003B50-7464-4892-AF15-4B5A6AED04C2}" presName="image3" presStyleLbl="node3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E3FC0DFF-0149-4640-8C24-F44DCB131196}" type="pres">
      <dgm:prSet presAssocID="{09003B50-7464-4892-AF15-4B5A6AED04C2}" presName="text3" presStyleLbl="revTx" presStyleIdx="2" presStyleCnt="6">
        <dgm:presLayoutVars>
          <dgm:chPref val="3"/>
        </dgm:presLayoutVars>
      </dgm:prSet>
      <dgm:spPr/>
    </dgm:pt>
    <dgm:pt modelId="{6C1A90FE-D32E-4F4A-9374-7BCC48D35049}" type="pres">
      <dgm:prSet presAssocID="{09003B50-7464-4892-AF15-4B5A6AED04C2}" presName="hierChild4" presStyleCnt="0"/>
      <dgm:spPr/>
    </dgm:pt>
    <dgm:pt modelId="{CEE268C7-BEA1-4CC3-8338-A95F1F309AE2}" type="pres">
      <dgm:prSet presAssocID="{AFFE52BB-736B-48B8-8E43-19AC8BA10038}" presName="Name23" presStyleLbl="parChTrans1D4" presStyleIdx="0" presStyleCnt="1"/>
      <dgm:spPr/>
    </dgm:pt>
    <dgm:pt modelId="{A309A1A0-7D87-41EA-9EF9-B3221484B6C5}" type="pres">
      <dgm:prSet presAssocID="{801FD957-CE60-4C60-B515-5812634B69A6}" presName="hierRoot4" presStyleCnt="0"/>
      <dgm:spPr/>
    </dgm:pt>
    <dgm:pt modelId="{C8BDBD04-97C1-425F-A49C-9550D975E5E7}" type="pres">
      <dgm:prSet presAssocID="{801FD957-CE60-4C60-B515-5812634B69A6}" presName="composite4" presStyleCnt="0"/>
      <dgm:spPr/>
    </dgm:pt>
    <dgm:pt modelId="{A8A2DBBA-5B15-465A-A550-7916E0A5CED3}" type="pres">
      <dgm:prSet presAssocID="{801FD957-CE60-4C60-B515-5812634B69A6}" presName="image4" presStyleLbl="node4" presStyleIdx="0" presStyleCnt="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8E5D9F0-B8FC-4366-AD4C-DB10974B12FA}" type="pres">
      <dgm:prSet presAssocID="{801FD957-CE60-4C60-B515-5812634B69A6}" presName="text4" presStyleLbl="revTx" presStyleIdx="3" presStyleCnt="6">
        <dgm:presLayoutVars>
          <dgm:chPref val="3"/>
        </dgm:presLayoutVars>
      </dgm:prSet>
      <dgm:spPr/>
    </dgm:pt>
    <dgm:pt modelId="{666BAEA7-30CC-4141-AD6F-84D284A44100}" type="pres">
      <dgm:prSet presAssocID="{801FD957-CE60-4C60-B515-5812634B69A6}" presName="hierChild5" presStyleCnt="0"/>
      <dgm:spPr/>
    </dgm:pt>
    <dgm:pt modelId="{2376843D-A5B6-4387-AB70-881D99F576BE}" type="pres">
      <dgm:prSet presAssocID="{7EE84EA0-DF6E-4DE4-8B2E-E8A42C8AFED3}" presName="Name10" presStyleLbl="parChTrans1D2" presStyleIdx="1" presStyleCnt="2"/>
      <dgm:spPr/>
    </dgm:pt>
    <dgm:pt modelId="{715ED3B0-846D-424B-9566-C713D5819627}" type="pres">
      <dgm:prSet presAssocID="{7BCC2608-4505-41F4-8422-C93BAF2137AE}" presName="hierRoot2" presStyleCnt="0"/>
      <dgm:spPr/>
    </dgm:pt>
    <dgm:pt modelId="{8AAB8A9E-AED9-437B-85D9-B5C0E2795BFE}" type="pres">
      <dgm:prSet presAssocID="{7BCC2608-4505-41F4-8422-C93BAF2137AE}" presName="composite2" presStyleCnt="0"/>
      <dgm:spPr/>
    </dgm:pt>
    <dgm:pt modelId="{C303E819-995C-4427-AD6E-380F4818775E}" type="pres">
      <dgm:prSet presAssocID="{7BCC2608-4505-41F4-8422-C93BAF2137AE}" presName="image2" presStyleLbl="node2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5A16DF-3689-4F94-81B0-6F0253EC621B}" type="pres">
      <dgm:prSet presAssocID="{7BCC2608-4505-41F4-8422-C93BAF2137AE}" presName="text2" presStyleLbl="revTx" presStyleIdx="4" presStyleCnt="6">
        <dgm:presLayoutVars>
          <dgm:chPref val="3"/>
        </dgm:presLayoutVars>
      </dgm:prSet>
      <dgm:spPr/>
    </dgm:pt>
    <dgm:pt modelId="{FB428B09-AD6B-4FBD-885E-03854D4150AE}" type="pres">
      <dgm:prSet presAssocID="{7BCC2608-4505-41F4-8422-C93BAF2137AE}" presName="hierChild3" presStyleCnt="0"/>
      <dgm:spPr/>
    </dgm:pt>
    <dgm:pt modelId="{09303E45-7416-49EC-A49A-6A0BC13D9EF1}" type="pres">
      <dgm:prSet presAssocID="{2561CC51-72C1-4F02-A665-1DC9D313F4FF}" presName="Name17" presStyleLbl="parChTrans1D3" presStyleIdx="1" presStyleCnt="2"/>
      <dgm:spPr/>
    </dgm:pt>
    <dgm:pt modelId="{A01A98FE-911B-4734-BD1A-7A490042F402}" type="pres">
      <dgm:prSet presAssocID="{DACC78E3-CB92-4269-8EA3-8F69BA61C4D5}" presName="hierRoot3" presStyleCnt="0"/>
      <dgm:spPr/>
    </dgm:pt>
    <dgm:pt modelId="{BD60CFB4-CC20-472C-9707-32BD9415D350}" type="pres">
      <dgm:prSet presAssocID="{DACC78E3-CB92-4269-8EA3-8F69BA61C4D5}" presName="composite3" presStyleCnt="0"/>
      <dgm:spPr/>
    </dgm:pt>
    <dgm:pt modelId="{8E02B602-E284-4E88-8C15-A27978C0D2EB}" type="pres">
      <dgm:prSet presAssocID="{DACC78E3-CB92-4269-8EA3-8F69BA61C4D5}" presName="image3" presStyleLbl="node3" presStyleIdx="1" presStyleCnt="2"/>
      <dgm:spPr/>
    </dgm:pt>
    <dgm:pt modelId="{609B488C-9818-4E26-ABD6-3016101A6AB9}" type="pres">
      <dgm:prSet presAssocID="{DACC78E3-CB92-4269-8EA3-8F69BA61C4D5}" presName="text3" presStyleLbl="revTx" presStyleIdx="5" presStyleCnt="6">
        <dgm:presLayoutVars>
          <dgm:chPref val="3"/>
        </dgm:presLayoutVars>
      </dgm:prSet>
      <dgm:spPr/>
    </dgm:pt>
    <dgm:pt modelId="{B7E727B7-18F7-4924-AC20-8742CEB3CAEA}" type="pres">
      <dgm:prSet presAssocID="{DACC78E3-CB92-4269-8EA3-8F69BA61C4D5}" presName="hierChild4" presStyleCnt="0"/>
      <dgm:spPr/>
    </dgm:pt>
  </dgm:ptLst>
  <dgm:cxnLst>
    <dgm:cxn modelId="{5B9A5602-842A-4BAC-B5F2-30B635807CAD}" type="presOf" srcId="{DF6A96C2-D631-4438-B08F-3D053D068C58}" destId="{4BE5F4EB-4303-4D22-80E9-F1DDD5034840}" srcOrd="0" destOrd="0" presId="urn:microsoft.com/office/officeart/2009/layout/CirclePictureHierarchy"/>
    <dgm:cxn modelId="{813D770B-706A-44B6-8D0A-C636E2210905}" srcId="{3B9594BA-DCA3-426A-87C3-A3D9757FCFCD}" destId="{3C27B650-254A-43EE-88DF-BAEF334D7B6D}" srcOrd="0" destOrd="0" parTransId="{C946E7F3-9ECC-42E3-8D68-6664037E36FD}" sibTransId="{57C3373B-B603-476F-950A-2B171C178005}"/>
    <dgm:cxn modelId="{9AEB6312-F243-4654-BB2B-5A90715D44B2}" type="presOf" srcId="{801FD957-CE60-4C60-B515-5812634B69A6}" destId="{48E5D9F0-B8FC-4366-AD4C-DB10974B12FA}" srcOrd="0" destOrd="0" presId="urn:microsoft.com/office/officeart/2009/layout/CirclePictureHierarchy"/>
    <dgm:cxn modelId="{2CC34113-360C-4F25-8D41-ABF45C5B8A3E}" type="presOf" srcId="{3B9594BA-DCA3-426A-87C3-A3D9757FCFCD}" destId="{0CB92F95-E4B1-4D84-9A66-6C48F6222D3C}" srcOrd="0" destOrd="0" presId="urn:microsoft.com/office/officeart/2009/layout/CirclePictureHierarchy"/>
    <dgm:cxn modelId="{66B5F413-232A-42D7-B684-ED68F4E0E6C0}" type="presOf" srcId="{7EE84EA0-DF6E-4DE4-8B2E-E8A42C8AFED3}" destId="{2376843D-A5B6-4387-AB70-881D99F576BE}" srcOrd="0" destOrd="0" presId="urn:microsoft.com/office/officeart/2009/layout/CirclePictureHierarchy"/>
    <dgm:cxn modelId="{03B8E925-8E28-4862-88D6-C10B270AA14F}" type="presOf" srcId="{3C27B650-254A-43EE-88DF-BAEF334D7B6D}" destId="{EFEDC82F-EC53-4DAF-8A5A-FF5B2D7E529D}" srcOrd="0" destOrd="0" presId="urn:microsoft.com/office/officeart/2009/layout/CirclePictureHierarchy"/>
    <dgm:cxn modelId="{B6BF612A-BDBB-47D8-8AAF-9ABDED177E9E}" type="presOf" srcId="{138F0E59-DBE2-4EF1-A557-D66CB9BA5E0F}" destId="{37DE76AD-DB55-467C-A6E6-F7F1DCFF168E}" srcOrd="0" destOrd="0" presId="urn:microsoft.com/office/officeart/2009/layout/CirclePictureHierarchy"/>
    <dgm:cxn modelId="{57B65E32-5449-45C5-B1F2-662D75337049}" srcId="{7BCC2608-4505-41F4-8422-C93BAF2137AE}" destId="{DACC78E3-CB92-4269-8EA3-8F69BA61C4D5}" srcOrd="0" destOrd="0" parTransId="{2561CC51-72C1-4F02-A665-1DC9D313F4FF}" sibTransId="{3CB7D034-35D3-46C1-BEFD-DC62351EF4FE}"/>
    <dgm:cxn modelId="{4A1F956C-FAE5-414C-8257-CD296270E0CF}" srcId="{3C27B650-254A-43EE-88DF-BAEF334D7B6D}" destId="{138F0E59-DBE2-4EF1-A557-D66CB9BA5E0F}" srcOrd="0" destOrd="0" parTransId="{DF6A96C2-D631-4438-B08F-3D053D068C58}" sibTransId="{C13EFFE1-51C8-4CE4-926C-EC2E58951B2E}"/>
    <dgm:cxn modelId="{64B59E7A-F0F3-4604-957D-EA4344E0A652}" srcId="{138F0E59-DBE2-4EF1-A557-D66CB9BA5E0F}" destId="{09003B50-7464-4892-AF15-4B5A6AED04C2}" srcOrd="0" destOrd="0" parTransId="{E38CDCCF-8AE9-4395-90CF-5489413EA449}" sibTransId="{FE4E29D8-84F0-42E5-BD75-669A9E742FD6}"/>
    <dgm:cxn modelId="{F8CCAC8B-89B4-4683-AFFF-8B0428461CE8}" type="presOf" srcId="{DACC78E3-CB92-4269-8EA3-8F69BA61C4D5}" destId="{609B488C-9818-4E26-ABD6-3016101A6AB9}" srcOrd="0" destOrd="0" presId="urn:microsoft.com/office/officeart/2009/layout/CirclePictureHierarchy"/>
    <dgm:cxn modelId="{57512C92-7F28-4DEF-B220-EE89D89DFC35}" type="presOf" srcId="{09003B50-7464-4892-AF15-4B5A6AED04C2}" destId="{E3FC0DFF-0149-4640-8C24-F44DCB131196}" srcOrd="0" destOrd="0" presId="urn:microsoft.com/office/officeart/2009/layout/CirclePictureHierarchy"/>
    <dgm:cxn modelId="{BC21D998-E313-4978-A9FA-480CDCE8F92A}" type="presOf" srcId="{7BCC2608-4505-41F4-8422-C93BAF2137AE}" destId="{BD5A16DF-3689-4F94-81B0-6F0253EC621B}" srcOrd="0" destOrd="0" presId="urn:microsoft.com/office/officeart/2009/layout/CirclePictureHierarchy"/>
    <dgm:cxn modelId="{026236B2-4689-45BB-A2B2-7AC76F609657}" type="presOf" srcId="{2561CC51-72C1-4F02-A665-1DC9D313F4FF}" destId="{09303E45-7416-49EC-A49A-6A0BC13D9EF1}" srcOrd="0" destOrd="0" presId="urn:microsoft.com/office/officeart/2009/layout/CirclePictureHierarchy"/>
    <dgm:cxn modelId="{D043DFB5-D10B-4022-91A3-810BDCA20D42}" type="presOf" srcId="{AFFE52BB-736B-48B8-8E43-19AC8BA10038}" destId="{CEE268C7-BEA1-4CC3-8338-A95F1F309AE2}" srcOrd="0" destOrd="0" presId="urn:microsoft.com/office/officeart/2009/layout/CirclePictureHierarchy"/>
    <dgm:cxn modelId="{5E4481DB-5F8B-4887-A7E8-E63AE3A021DB}" srcId="{09003B50-7464-4892-AF15-4B5A6AED04C2}" destId="{801FD957-CE60-4C60-B515-5812634B69A6}" srcOrd="0" destOrd="0" parTransId="{AFFE52BB-736B-48B8-8E43-19AC8BA10038}" sibTransId="{D7CCAD74-9F6C-45E8-B8E6-D7737F8598F2}"/>
    <dgm:cxn modelId="{0EF1FFF8-D738-4CA9-B2C2-9D5B2F7A0D11}" type="presOf" srcId="{E38CDCCF-8AE9-4395-90CF-5489413EA449}" destId="{63622541-9141-45EB-900F-333DA7ECF7B1}" srcOrd="0" destOrd="0" presId="urn:microsoft.com/office/officeart/2009/layout/CirclePictureHierarchy"/>
    <dgm:cxn modelId="{093BA3F9-4F4F-4585-B21A-28ADC5DFC595}" srcId="{3C27B650-254A-43EE-88DF-BAEF334D7B6D}" destId="{7BCC2608-4505-41F4-8422-C93BAF2137AE}" srcOrd="1" destOrd="0" parTransId="{7EE84EA0-DF6E-4DE4-8B2E-E8A42C8AFED3}" sibTransId="{1BF87161-FFEA-4B8E-915A-F676E33FA521}"/>
    <dgm:cxn modelId="{6E2A7808-EBC8-4119-B618-14685A86E2DC}" type="presParOf" srcId="{0CB92F95-E4B1-4D84-9A66-6C48F6222D3C}" destId="{8DDB40A2-583E-4D02-838E-9F5E99921CB2}" srcOrd="0" destOrd="0" presId="urn:microsoft.com/office/officeart/2009/layout/CirclePictureHierarchy"/>
    <dgm:cxn modelId="{A87026D8-F318-4FE5-AA52-12EBA6FFA5DA}" type="presParOf" srcId="{8DDB40A2-583E-4D02-838E-9F5E99921CB2}" destId="{7E5B0562-525F-4278-84A2-F40158EEFAAA}" srcOrd="0" destOrd="0" presId="urn:microsoft.com/office/officeart/2009/layout/CirclePictureHierarchy"/>
    <dgm:cxn modelId="{66036862-7827-48A4-B682-3965020ACC04}" type="presParOf" srcId="{7E5B0562-525F-4278-84A2-F40158EEFAAA}" destId="{9658AAE9-2E29-4065-84F3-7E99F794658D}" srcOrd="0" destOrd="0" presId="urn:microsoft.com/office/officeart/2009/layout/CirclePictureHierarchy"/>
    <dgm:cxn modelId="{4DF5D7E8-9C22-435B-964E-304D82A723C2}" type="presParOf" srcId="{7E5B0562-525F-4278-84A2-F40158EEFAAA}" destId="{EFEDC82F-EC53-4DAF-8A5A-FF5B2D7E529D}" srcOrd="1" destOrd="0" presId="urn:microsoft.com/office/officeart/2009/layout/CirclePictureHierarchy"/>
    <dgm:cxn modelId="{0172606B-6595-4788-9D9B-6B83278C672E}" type="presParOf" srcId="{8DDB40A2-583E-4D02-838E-9F5E99921CB2}" destId="{9FD63D43-68E7-41E7-8DB5-5AD7291C13ED}" srcOrd="1" destOrd="0" presId="urn:microsoft.com/office/officeart/2009/layout/CirclePictureHierarchy"/>
    <dgm:cxn modelId="{34E31472-43E6-48EC-AED7-29D8DD795560}" type="presParOf" srcId="{9FD63D43-68E7-41E7-8DB5-5AD7291C13ED}" destId="{4BE5F4EB-4303-4D22-80E9-F1DDD5034840}" srcOrd="0" destOrd="0" presId="urn:microsoft.com/office/officeart/2009/layout/CirclePictureHierarchy"/>
    <dgm:cxn modelId="{FB2F1313-F3F9-4494-B1E9-2D82C51E3C57}" type="presParOf" srcId="{9FD63D43-68E7-41E7-8DB5-5AD7291C13ED}" destId="{2BF142B7-BBC8-4549-A57D-284A8693A0F3}" srcOrd="1" destOrd="0" presId="urn:microsoft.com/office/officeart/2009/layout/CirclePictureHierarchy"/>
    <dgm:cxn modelId="{AA4D12DF-3675-4584-BBFA-DE0F5DD7E2DA}" type="presParOf" srcId="{2BF142B7-BBC8-4549-A57D-284A8693A0F3}" destId="{8C60729F-CEAD-4F33-A371-7BFD68BB76AE}" srcOrd="0" destOrd="0" presId="urn:microsoft.com/office/officeart/2009/layout/CirclePictureHierarchy"/>
    <dgm:cxn modelId="{EB018E0E-0291-45DB-943F-427901A81CFD}" type="presParOf" srcId="{8C60729F-CEAD-4F33-A371-7BFD68BB76AE}" destId="{1166B15D-623A-4E1F-86D6-EB1C6B74654B}" srcOrd="0" destOrd="0" presId="urn:microsoft.com/office/officeart/2009/layout/CirclePictureHierarchy"/>
    <dgm:cxn modelId="{DB1A2626-A390-427A-8DDE-8EE39BB31862}" type="presParOf" srcId="{8C60729F-CEAD-4F33-A371-7BFD68BB76AE}" destId="{37DE76AD-DB55-467C-A6E6-F7F1DCFF168E}" srcOrd="1" destOrd="0" presId="urn:microsoft.com/office/officeart/2009/layout/CirclePictureHierarchy"/>
    <dgm:cxn modelId="{A15C67E3-F7B5-4ABE-B3F0-1AB2FDAC8FB4}" type="presParOf" srcId="{2BF142B7-BBC8-4549-A57D-284A8693A0F3}" destId="{EEF62484-802E-43DF-90F8-F6BDB06B6B6F}" srcOrd="1" destOrd="0" presId="urn:microsoft.com/office/officeart/2009/layout/CirclePictureHierarchy"/>
    <dgm:cxn modelId="{10FBC94A-B152-41C7-A817-7CD81C52E296}" type="presParOf" srcId="{EEF62484-802E-43DF-90F8-F6BDB06B6B6F}" destId="{63622541-9141-45EB-900F-333DA7ECF7B1}" srcOrd="0" destOrd="0" presId="urn:microsoft.com/office/officeart/2009/layout/CirclePictureHierarchy"/>
    <dgm:cxn modelId="{A79413E2-3EF5-4785-A4D1-4C81F0B7BBA0}" type="presParOf" srcId="{EEF62484-802E-43DF-90F8-F6BDB06B6B6F}" destId="{673CA7ED-0B93-4C4C-A2C1-49D5334DEB85}" srcOrd="1" destOrd="0" presId="urn:microsoft.com/office/officeart/2009/layout/CirclePictureHierarchy"/>
    <dgm:cxn modelId="{A98B4DE6-CA42-45A0-BD70-CB00B705AA6D}" type="presParOf" srcId="{673CA7ED-0B93-4C4C-A2C1-49D5334DEB85}" destId="{72BABB7A-98B4-4371-A935-D5CBA7AE5BC6}" srcOrd="0" destOrd="0" presId="urn:microsoft.com/office/officeart/2009/layout/CirclePictureHierarchy"/>
    <dgm:cxn modelId="{61FE2A95-E555-4C7D-B192-12F90926CFD6}" type="presParOf" srcId="{72BABB7A-98B4-4371-A935-D5CBA7AE5BC6}" destId="{B98B166C-A8AF-4B47-BF75-A75E85FDD9B7}" srcOrd="0" destOrd="0" presId="urn:microsoft.com/office/officeart/2009/layout/CirclePictureHierarchy"/>
    <dgm:cxn modelId="{90F08AEA-5AEF-45DB-8EE4-75D2342D90F8}" type="presParOf" srcId="{72BABB7A-98B4-4371-A935-D5CBA7AE5BC6}" destId="{E3FC0DFF-0149-4640-8C24-F44DCB131196}" srcOrd="1" destOrd="0" presId="urn:microsoft.com/office/officeart/2009/layout/CirclePictureHierarchy"/>
    <dgm:cxn modelId="{6F72FFDA-ECF0-4447-9B16-AA668DB53B78}" type="presParOf" srcId="{673CA7ED-0B93-4C4C-A2C1-49D5334DEB85}" destId="{6C1A90FE-D32E-4F4A-9374-7BCC48D35049}" srcOrd="1" destOrd="0" presId="urn:microsoft.com/office/officeart/2009/layout/CirclePictureHierarchy"/>
    <dgm:cxn modelId="{B6409A9D-C94C-4DCF-881E-0DF6D29AD1A8}" type="presParOf" srcId="{6C1A90FE-D32E-4F4A-9374-7BCC48D35049}" destId="{CEE268C7-BEA1-4CC3-8338-A95F1F309AE2}" srcOrd="0" destOrd="0" presId="urn:microsoft.com/office/officeart/2009/layout/CirclePictureHierarchy"/>
    <dgm:cxn modelId="{9334BB6D-B20C-4410-BFF9-12C99F2CEA1E}" type="presParOf" srcId="{6C1A90FE-D32E-4F4A-9374-7BCC48D35049}" destId="{A309A1A0-7D87-41EA-9EF9-B3221484B6C5}" srcOrd="1" destOrd="0" presId="urn:microsoft.com/office/officeart/2009/layout/CirclePictureHierarchy"/>
    <dgm:cxn modelId="{CB6C1A0D-9B23-41AD-A0FB-08C728496BF3}" type="presParOf" srcId="{A309A1A0-7D87-41EA-9EF9-B3221484B6C5}" destId="{C8BDBD04-97C1-425F-A49C-9550D975E5E7}" srcOrd="0" destOrd="0" presId="urn:microsoft.com/office/officeart/2009/layout/CirclePictureHierarchy"/>
    <dgm:cxn modelId="{3CE6BBCF-BC42-4193-8748-E63A7F9C64A4}" type="presParOf" srcId="{C8BDBD04-97C1-425F-A49C-9550D975E5E7}" destId="{A8A2DBBA-5B15-465A-A550-7916E0A5CED3}" srcOrd="0" destOrd="0" presId="urn:microsoft.com/office/officeart/2009/layout/CirclePictureHierarchy"/>
    <dgm:cxn modelId="{249E396B-5BC4-416A-A827-480BF0A01149}" type="presParOf" srcId="{C8BDBD04-97C1-425F-A49C-9550D975E5E7}" destId="{48E5D9F0-B8FC-4366-AD4C-DB10974B12FA}" srcOrd="1" destOrd="0" presId="urn:microsoft.com/office/officeart/2009/layout/CirclePictureHierarchy"/>
    <dgm:cxn modelId="{D508A3D2-FBEF-41F9-9223-7CABEFBF37B4}" type="presParOf" srcId="{A309A1A0-7D87-41EA-9EF9-B3221484B6C5}" destId="{666BAEA7-30CC-4141-AD6F-84D284A44100}" srcOrd="1" destOrd="0" presId="urn:microsoft.com/office/officeart/2009/layout/CirclePictureHierarchy"/>
    <dgm:cxn modelId="{44BA3507-9C44-4D72-87BD-0399D3DA7526}" type="presParOf" srcId="{9FD63D43-68E7-41E7-8DB5-5AD7291C13ED}" destId="{2376843D-A5B6-4387-AB70-881D99F576BE}" srcOrd="2" destOrd="0" presId="urn:microsoft.com/office/officeart/2009/layout/CirclePictureHierarchy"/>
    <dgm:cxn modelId="{09B24C47-4A22-402A-A407-E21011A51DEC}" type="presParOf" srcId="{9FD63D43-68E7-41E7-8DB5-5AD7291C13ED}" destId="{715ED3B0-846D-424B-9566-C713D5819627}" srcOrd="3" destOrd="0" presId="urn:microsoft.com/office/officeart/2009/layout/CirclePictureHierarchy"/>
    <dgm:cxn modelId="{6DE2273D-F85A-41F5-BB54-D13445D7AA07}" type="presParOf" srcId="{715ED3B0-846D-424B-9566-C713D5819627}" destId="{8AAB8A9E-AED9-437B-85D9-B5C0E2795BFE}" srcOrd="0" destOrd="0" presId="urn:microsoft.com/office/officeart/2009/layout/CirclePictureHierarchy"/>
    <dgm:cxn modelId="{CD71A97C-0B4D-4577-A7D9-CD5A5B36B3F6}" type="presParOf" srcId="{8AAB8A9E-AED9-437B-85D9-B5C0E2795BFE}" destId="{C303E819-995C-4427-AD6E-380F4818775E}" srcOrd="0" destOrd="0" presId="urn:microsoft.com/office/officeart/2009/layout/CirclePictureHierarchy"/>
    <dgm:cxn modelId="{0C08C0DD-E601-498A-8628-44AC7FE3CC6B}" type="presParOf" srcId="{8AAB8A9E-AED9-437B-85D9-B5C0E2795BFE}" destId="{BD5A16DF-3689-4F94-81B0-6F0253EC621B}" srcOrd="1" destOrd="0" presId="urn:microsoft.com/office/officeart/2009/layout/CirclePictureHierarchy"/>
    <dgm:cxn modelId="{4504DD3E-ADB9-4DF1-8145-20C4573BBADD}" type="presParOf" srcId="{715ED3B0-846D-424B-9566-C713D5819627}" destId="{FB428B09-AD6B-4FBD-885E-03854D4150AE}" srcOrd="1" destOrd="0" presId="urn:microsoft.com/office/officeart/2009/layout/CirclePictureHierarchy"/>
    <dgm:cxn modelId="{9F9D4FBD-7971-4D3E-9326-A9AA01C77D6E}" type="presParOf" srcId="{FB428B09-AD6B-4FBD-885E-03854D4150AE}" destId="{09303E45-7416-49EC-A49A-6A0BC13D9EF1}" srcOrd="0" destOrd="0" presId="urn:microsoft.com/office/officeart/2009/layout/CirclePictureHierarchy"/>
    <dgm:cxn modelId="{4E8DB3B4-436A-413B-AB51-E3FB057137EB}" type="presParOf" srcId="{FB428B09-AD6B-4FBD-885E-03854D4150AE}" destId="{A01A98FE-911B-4734-BD1A-7A490042F402}" srcOrd="1" destOrd="0" presId="urn:microsoft.com/office/officeart/2009/layout/CirclePictureHierarchy"/>
    <dgm:cxn modelId="{69C7EFA0-8EB7-4E12-A61F-0C18D62A9FB8}" type="presParOf" srcId="{A01A98FE-911B-4734-BD1A-7A490042F402}" destId="{BD60CFB4-CC20-472C-9707-32BD9415D350}" srcOrd="0" destOrd="0" presId="urn:microsoft.com/office/officeart/2009/layout/CirclePictureHierarchy"/>
    <dgm:cxn modelId="{DA8A1671-CE5C-4266-9693-4D34B03DB215}" type="presParOf" srcId="{BD60CFB4-CC20-472C-9707-32BD9415D350}" destId="{8E02B602-E284-4E88-8C15-A27978C0D2EB}" srcOrd="0" destOrd="0" presId="urn:microsoft.com/office/officeart/2009/layout/CirclePictureHierarchy"/>
    <dgm:cxn modelId="{E64166D3-A51B-49CE-B85D-AAA33745DDBB}" type="presParOf" srcId="{BD60CFB4-CC20-472C-9707-32BD9415D350}" destId="{609B488C-9818-4E26-ABD6-3016101A6AB9}" srcOrd="1" destOrd="0" presId="urn:microsoft.com/office/officeart/2009/layout/CirclePictureHierarchy"/>
    <dgm:cxn modelId="{70BFFDD5-15B4-4DBD-9B3C-2E08B0AB43E9}" type="presParOf" srcId="{A01A98FE-911B-4734-BD1A-7A490042F402}" destId="{B7E727B7-18F7-4924-AC20-8742CEB3CAEA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9594BA-DCA3-426A-87C3-A3D9757FCFCD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C27B650-254A-43EE-88DF-BAEF334D7B6D}">
      <dgm:prSet phldrT="[Metin]"/>
      <dgm:spPr/>
      <dgm:t>
        <a:bodyPr/>
        <a:lstStyle/>
        <a:p>
          <a:r>
            <a:rPr lang="tr-TR" dirty="0" err="1"/>
            <a:t>WebServer</a:t>
          </a:r>
          <a:endParaRPr lang="tr-TR" dirty="0"/>
        </a:p>
      </dgm:t>
    </dgm:pt>
    <dgm:pt modelId="{C946E7F3-9ECC-42E3-8D68-6664037E36FD}" type="parTrans" cxnId="{813D770B-706A-44B6-8D0A-C636E2210905}">
      <dgm:prSet/>
      <dgm:spPr/>
      <dgm:t>
        <a:bodyPr/>
        <a:lstStyle/>
        <a:p>
          <a:endParaRPr lang="tr-TR"/>
        </a:p>
      </dgm:t>
    </dgm:pt>
    <dgm:pt modelId="{57C3373B-B603-476F-950A-2B171C178005}" type="sibTrans" cxnId="{813D770B-706A-44B6-8D0A-C636E2210905}">
      <dgm:prSet/>
      <dgm:spPr/>
      <dgm:t>
        <a:bodyPr/>
        <a:lstStyle/>
        <a:p>
          <a:endParaRPr lang="tr-TR"/>
        </a:p>
      </dgm:t>
    </dgm:pt>
    <dgm:pt modelId="{138F0E59-DBE2-4EF1-A557-D66CB9BA5E0F}">
      <dgm:prSet phldrT="[Metin]"/>
      <dgm:spPr/>
      <dgm:t>
        <a:bodyPr/>
        <a:lstStyle/>
        <a:p>
          <a:r>
            <a:rPr lang="tr-TR" dirty="0"/>
            <a:t>EC2</a:t>
          </a:r>
        </a:p>
      </dgm:t>
    </dgm:pt>
    <dgm:pt modelId="{DF6A96C2-D631-4438-B08F-3D053D068C58}" type="parTrans" cxnId="{4A1F956C-FAE5-414C-8257-CD296270E0CF}">
      <dgm:prSet/>
      <dgm:spPr/>
      <dgm:t>
        <a:bodyPr/>
        <a:lstStyle/>
        <a:p>
          <a:endParaRPr lang="tr-TR"/>
        </a:p>
      </dgm:t>
    </dgm:pt>
    <dgm:pt modelId="{C13EFFE1-51C8-4CE4-926C-EC2E58951B2E}" type="sibTrans" cxnId="{4A1F956C-FAE5-414C-8257-CD296270E0CF}">
      <dgm:prSet/>
      <dgm:spPr/>
      <dgm:t>
        <a:bodyPr/>
        <a:lstStyle/>
        <a:p>
          <a:endParaRPr lang="tr-TR"/>
        </a:p>
      </dgm:t>
    </dgm:pt>
    <dgm:pt modelId="{7BCC2608-4505-41F4-8422-C93BAF2137AE}">
      <dgm:prSet phldrT="[Metin]"/>
      <dgm:spPr/>
      <dgm:t>
        <a:bodyPr/>
        <a:lstStyle/>
        <a:p>
          <a:r>
            <a:rPr lang="tr-TR" dirty="0"/>
            <a:t>S3</a:t>
          </a:r>
        </a:p>
      </dgm:t>
    </dgm:pt>
    <dgm:pt modelId="{7EE84EA0-DF6E-4DE4-8B2E-E8A42C8AFED3}" type="parTrans" cxnId="{093BA3F9-4F4F-4585-B21A-28ADC5DFC595}">
      <dgm:prSet/>
      <dgm:spPr/>
      <dgm:t>
        <a:bodyPr/>
        <a:lstStyle/>
        <a:p>
          <a:endParaRPr lang="tr-TR"/>
        </a:p>
      </dgm:t>
    </dgm:pt>
    <dgm:pt modelId="{1BF87161-FFEA-4B8E-915A-F676E33FA521}" type="sibTrans" cxnId="{093BA3F9-4F4F-4585-B21A-28ADC5DFC595}">
      <dgm:prSet/>
      <dgm:spPr/>
      <dgm:t>
        <a:bodyPr/>
        <a:lstStyle/>
        <a:p>
          <a:endParaRPr lang="tr-TR"/>
        </a:p>
      </dgm:t>
    </dgm:pt>
    <dgm:pt modelId="{0CB92F95-E4B1-4D84-9A66-6C48F6222D3C}" type="pres">
      <dgm:prSet presAssocID="{3B9594BA-DCA3-426A-87C3-A3D9757FCF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DB40A2-583E-4D02-838E-9F5E99921CB2}" type="pres">
      <dgm:prSet presAssocID="{3C27B650-254A-43EE-88DF-BAEF334D7B6D}" presName="hierRoot1" presStyleCnt="0"/>
      <dgm:spPr/>
    </dgm:pt>
    <dgm:pt modelId="{7E5B0562-525F-4278-84A2-F40158EEFAAA}" type="pres">
      <dgm:prSet presAssocID="{3C27B650-254A-43EE-88DF-BAEF334D7B6D}" presName="composite" presStyleCnt="0"/>
      <dgm:spPr/>
    </dgm:pt>
    <dgm:pt modelId="{9658AAE9-2E29-4065-84F3-7E99F794658D}" type="pres">
      <dgm:prSet presAssocID="{3C27B650-254A-43EE-88DF-BAEF334D7B6D}" presName="image" presStyleLbl="node0" presStyleIdx="0" presStyleCnt="1"/>
      <dgm:spPr>
        <a:blipFill rotWithShape="1">
          <a:blip xmlns:r="http://schemas.openxmlformats.org/officeDocument/2006/relationships" r:embed="rId1"/>
          <a:srcRect/>
          <a:stretch>
            <a:fillRect t="-25000" b="-25000"/>
          </a:stretch>
        </a:blipFill>
      </dgm:spPr>
    </dgm:pt>
    <dgm:pt modelId="{EFEDC82F-EC53-4DAF-8A5A-FF5B2D7E529D}" type="pres">
      <dgm:prSet presAssocID="{3C27B650-254A-43EE-88DF-BAEF334D7B6D}" presName="text" presStyleLbl="revTx" presStyleIdx="0" presStyleCnt="3">
        <dgm:presLayoutVars>
          <dgm:chPref val="3"/>
        </dgm:presLayoutVars>
      </dgm:prSet>
      <dgm:spPr/>
    </dgm:pt>
    <dgm:pt modelId="{9FD63D43-68E7-41E7-8DB5-5AD7291C13ED}" type="pres">
      <dgm:prSet presAssocID="{3C27B650-254A-43EE-88DF-BAEF334D7B6D}" presName="hierChild2" presStyleCnt="0"/>
      <dgm:spPr/>
    </dgm:pt>
    <dgm:pt modelId="{4BE5F4EB-4303-4D22-80E9-F1DDD5034840}" type="pres">
      <dgm:prSet presAssocID="{DF6A96C2-D631-4438-B08F-3D053D068C58}" presName="Name10" presStyleLbl="parChTrans1D2" presStyleIdx="0" presStyleCnt="2"/>
      <dgm:spPr/>
    </dgm:pt>
    <dgm:pt modelId="{2BF142B7-BBC8-4549-A57D-284A8693A0F3}" type="pres">
      <dgm:prSet presAssocID="{138F0E59-DBE2-4EF1-A557-D66CB9BA5E0F}" presName="hierRoot2" presStyleCnt="0"/>
      <dgm:spPr/>
    </dgm:pt>
    <dgm:pt modelId="{8C60729F-CEAD-4F33-A371-7BFD68BB76AE}" type="pres">
      <dgm:prSet presAssocID="{138F0E59-DBE2-4EF1-A557-D66CB9BA5E0F}" presName="composite2" presStyleCnt="0"/>
      <dgm:spPr/>
    </dgm:pt>
    <dgm:pt modelId="{1166B15D-623A-4E1F-86D6-EB1C6B74654B}" type="pres">
      <dgm:prSet presAssocID="{138F0E59-DBE2-4EF1-A557-D66CB9BA5E0F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37DE76AD-DB55-467C-A6E6-F7F1DCFF168E}" type="pres">
      <dgm:prSet presAssocID="{138F0E59-DBE2-4EF1-A557-D66CB9BA5E0F}" presName="text2" presStyleLbl="revTx" presStyleIdx="1" presStyleCnt="3">
        <dgm:presLayoutVars>
          <dgm:chPref val="3"/>
        </dgm:presLayoutVars>
      </dgm:prSet>
      <dgm:spPr/>
    </dgm:pt>
    <dgm:pt modelId="{EEF62484-802E-43DF-90F8-F6BDB06B6B6F}" type="pres">
      <dgm:prSet presAssocID="{138F0E59-DBE2-4EF1-A557-D66CB9BA5E0F}" presName="hierChild3" presStyleCnt="0"/>
      <dgm:spPr/>
    </dgm:pt>
    <dgm:pt modelId="{2376843D-A5B6-4387-AB70-881D99F576BE}" type="pres">
      <dgm:prSet presAssocID="{7EE84EA0-DF6E-4DE4-8B2E-E8A42C8AFED3}" presName="Name10" presStyleLbl="parChTrans1D2" presStyleIdx="1" presStyleCnt="2"/>
      <dgm:spPr/>
    </dgm:pt>
    <dgm:pt modelId="{715ED3B0-846D-424B-9566-C713D5819627}" type="pres">
      <dgm:prSet presAssocID="{7BCC2608-4505-41F4-8422-C93BAF2137AE}" presName="hierRoot2" presStyleCnt="0"/>
      <dgm:spPr/>
    </dgm:pt>
    <dgm:pt modelId="{8AAB8A9E-AED9-437B-85D9-B5C0E2795BFE}" type="pres">
      <dgm:prSet presAssocID="{7BCC2608-4505-41F4-8422-C93BAF2137AE}" presName="composite2" presStyleCnt="0"/>
      <dgm:spPr/>
    </dgm:pt>
    <dgm:pt modelId="{C303E819-995C-4427-AD6E-380F4818775E}" type="pres">
      <dgm:prSet presAssocID="{7BCC2608-4505-41F4-8422-C93BAF2137AE}" presName="image2" presStyleLbl="node2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5A16DF-3689-4F94-81B0-6F0253EC621B}" type="pres">
      <dgm:prSet presAssocID="{7BCC2608-4505-41F4-8422-C93BAF2137AE}" presName="text2" presStyleLbl="revTx" presStyleIdx="2" presStyleCnt="3">
        <dgm:presLayoutVars>
          <dgm:chPref val="3"/>
        </dgm:presLayoutVars>
      </dgm:prSet>
      <dgm:spPr/>
    </dgm:pt>
    <dgm:pt modelId="{FB428B09-AD6B-4FBD-885E-03854D4150AE}" type="pres">
      <dgm:prSet presAssocID="{7BCC2608-4505-41F4-8422-C93BAF2137AE}" presName="hierChild3" presStyleCnt="0"/>
      <dgm:spPr/>
    </dgm:pt>
  </dgm:ptLst>
  <dgm:cxnLst>
    <dgm:cxn modelId="{5B9A5602-842A-4BAC-B5F2-30B635807CAD}" type="presOf" srcId="{DF6A96C2-D631-4438-B08F-3D053D068C58}" destId="{4BE5F4EB-4303-4D22-80E9-F1DDD5034840}" srcOrd="0" destOrd="0" presId="urn:microsoft.com/office/officeart/2009/layout/CirclePictureHierarchy"/>
    <dgm:cxn modelId="{813D770B-706A-44B6-8D0A-C636E2210905}" srcId="{3B9594BA-DCA3-426A-87C3-A3D9757FCFCD}" destId="{3C27B650-254A-43EE-88DF-BAEF334D7B6D}" srcOrd="0" destOrd="0" parTransId="{C946E7F3-9ECC-42E3-8D68-6664037E36FD}" sibTransId="{57C3373B-B603-476F-950A-2B171C178005}"/>
    <dgm:cxn modelId="{2CC34113-360C-4F25-8D41-ABF45C5B8A3E}" type="presOf" srcId="{3B9594BA-DCA3-426A-87C3-A3D9757FCFCD}" destId="{0CB92F95-E4B1-4D84-9A66-6C48F6222D3C}" srcOrd="0" destOrd="0" presId="urn:microsoft.com/office/officeart/2009/layout/CirclePictureHierarchy"/>
    <dgm:cxn modelId="{66B5F413-232A-42D7-B684-ED68F4E0E6C0}" type="presOf" srcId="{7EE84EA0-DF6E-4DE4-8B2E-E8A42C8AFED3}" destId="{2376843D-A5B6-4387-AB70-881D99F576BE}" srcOrd="0" destOrd="0" presId="urn:microsoft.com/office/officeart/2009/layout/CirclePictureHierarchy"/>
    <dgm:cxn modelId="{03B8E925-8E28-4862-88D6-C10B270AA14F}" type="presOf" srcId="{3C27B650-254A-43EE-88DF-BAEF334D7B6D}" destId="{EFEDC82F-EC53-4DAF-8A5A-FF5B2D7E529D}" srcOrd="0" destOrd="0" presId="urn:microsoft.com/office/officeart/2009/layout/CirclePictureHierarchy"/>
    <dgm:cxn modelId="{B6BF612A-BDBB-47D8-8AAF-9ABDED177E9E}" type="presOf" srcId="{138F0E59-DBE2-4EF1-A557-D66CB9BA5E0F}" destId="{37DE76AD-DB55-467C-A6E6-F7F1DCFF168E}" srcOrd="0" destOrd="0" presId="urn:microsoft.com/office/officeart/2009/layout/CirclePictureHierarchy"/>
    <dgm:cxn modelId="{4A1F956C-FAE5-414C-8257-CD296270E0CF}" srcId="{3C27B650-254A-43EE-88DF-BAEF334D7B6D}" destId="{138F0E59-DBE2-4EF1-A557-D66CB9BA5E0F}" srcOrd="0" destOrd="0" parTransId="{DF6A96C2-D631-4438-B08F-3D053D068C58}" sibTransId="{C13EFFE1-51C8-4CE4-926C-EC2E58951B2E}"/>
    <dgm:cxn modelId="{BC21D998-E313-4978-A9FA-480CDCE8F92A}" type="presOf" srcId="{7BCC2608-4505-41F4-8422-C93BAF2137AE}" destId="{BD5A16DF-3689-4F94-81B0-6F0253EC621B}" srcOrd="0" destOrd="0" presId="urn:microsoft.com/office/officeart/2009/layout/CirclePictureHierarchy"/>
    <dgm:cxn modelId="{093BA3F9-4F4F-4585-B21A-28ADC5DFC595}" srcId="{3C27B650-254A-43EE-88DF-BAEF334D7B6D}" destId="{7BCC2608-4505-41F4-8422-C93BAF2137AE}" srcOrd="1" destOrd="0" parTransId="{7EE84EA0-DF6E-4DE4-8B2E-E8A42C8AFED3}" sibTransId="{1BF87161-FFEA-4B8E-915A-F676E33FA521}"/>
    <dgm:cxn modelId="{6E2A7808-EBC8-4119-B618-14685A86E2DC}" type="presParOf" srcId="{0CB92F95-E4B1-4D84-9A66-6C48F6222D3C}" destId="{8DDB40A2-583E-4D02-838E-9F5E99921CB2}" srcOrd="0" destOrd="0" presId="urn:microsoft.com/office/officeart/2009/layout/CirclePictureHierarchy"/>
    <dgm:cxn modelId="{A87026D8-F318-4FE5-AA52-12EBA6FFA5DA}" type="presParOf" srcId="{8DDB40A2-583E-4D02-838E-9F5E99921CB2}" destId="{7E5B0562-525F-4278-84A2-F40158EEFAAA}" srcOrd="0" destOrd="0" presId="urn:microsoft.com/office/officeart/2009/layout/CirclePictureHierarchy"/>
    <dgm:cxn modelId="{66036862-7827-48A4-B682-3965020ACC04}" type="presParOf" srcId="{7E5B0562-525F-4278-84A2-F40158EEFAAA}" destId="{9658AAE9-2E29-4065-84F3-7E99F794658D}" srcOrd="0" destOrd="0" presId="urn:microsoft.com/office/officeart/2009/layout/CirclePictureHierarchy"/>
    <dgm:cxn modelId="{4DF5D7E8-9C22-435B-964E-304D82A723C2}" type="presParOf" srcId="{7E5B0562-525F-4278-84A2-F40158EEFAAA}" destId="{EFEDC82F-EC53-4DAF-8A5A-FF5B2D7E529D}" srcOrd="1" destOrd="0" presId="urn:microsoft.com/office/officeart/2009/layout/CirclePictureHierarchy"/>
    <dgm:cxn modelId="{0172606B-6595-4788-9D9B-6B83278C672E}" type="presParOf" srcId="{8DDB40A2-583E-4D02-838E-9F5E99921CB2}" destId="{9FD63D43-68E7-41E7-8DB5-5AD7291C13ED}" srcOrd="1" destOrd="0" presId="urn:microsoft.com/office/officeart/2009/layout/CirclePictureHierarchy"/>
    <dgm:cxn modelId="{34E31472-43E6-48EC-AED7-29D8DD795560}" type="presParOf" srcId="{9FD63D43-68E7-41E7-8DB5-5AD7291C13ED}" destId="{4BE5F4EB-4303-4D22-80E9-F1DDD5034840}" srcOrd="0" destOrd="0" presId="urn:microsoft.com/office/officeart/2009/layout/CirclePictureHierarchy"/>
    <dgm:cxn modelId="{FB2F1313-F3F9-4494-B1E9-2D82C51E3C57}" type="presParOf" srcId="{9FD63D43-68E7-41E7-8DB5-5AD7291C13ED}" destId="{2BF142B7-BBC8-4549-A57D-284A8693A0F3}" srcOrd="1" destOrd="0" presId="urn:microsoft.com/office/officeart/2009/layout/CirclePictureHierarchy"/>
    <dgm:cxn modelId="{AA4D12DF-3675-4584-BBFA-DE0F5DD7E2DA}" type="presParOf" srcId="{2BF142B7-BBC8-4549-A57D-284A8693A0F3}" destId="{8C60729F-CEAD-4F33-A371-7BFD68BB76AE}" srcOrd="0" destOrd="0" presId="urn:microsoft.com/office/officeart/2009/layout/CirclePictureHierarchy"/>
    <dgm:cxn modelId="{EB018E0E-0291-45DB-943F-427901A81CFD}" type="presParOf" srcId="{8C60729F-CEAD-4F33-A371-7BFD68BB76AE}" destId="{1166B15D-623A-4E1F-86D6-EB1C6B74654B}" srcOrd="0" destOrd="0" presId="urn:microsoft.com/office/officeart/2009/layout/CirclePictureHierarchy"/>
    <dgm:cxn modelId="{DB1A2626-A390-427A-8DDE-8EE39BB31862}" type="presParOf" srcId="{8C60729F-CEAD-4F33-A371-7BFD68BB76AE}" destId="{37DE76AD-DB55-467C-A6E6-F7F1DCFF168E}" srcOrd="1" destOrd="0" presId="urn:microsoft.com/office/officeart/2009/layout/CirclePictureHierarchy"/>
    <dgm:cxn modelId="{A15C67E3-F7B5-4ABE-B3F0-1AB2FDAC8FB4}" type="presParOf" srcId="{2BF142B7-BBC8-4549-A57D-284A8693A0F3}" destId="{EEF62484-802E-43DF-90F8-F6BDB06B6B6F}" srcOrd="1" destOrd="0" presId="urn:microsoft.com/office/officeart/2009/layout/CirclePictureHierarchy"/>
    <dgm:cxn modelId="{44BA3507-9C44-4D72-87BD-0399D3DA7526}" type="presParOf" srcId="{9FD63D43-68E7-41E7-8DB5-5AD7291C13ED}" destId="{2376843D-A5B6-4387-AB70-881D99F576BE}" srcOrd="2" destOrd="0" presId="urn:microsoft.com/office/officeart/2009/layout/CirclePictureHierarchy"/>
    <dgm:cxn modelId="{09B24C47-4A22-402A-A407-E21011A51DEC}" type="presParOf" srcId="{9FD63D43-68E7-41E7-8DB5-5AD7291C13ED}" destId="{715ED3B0-846D-424B-9566-C713D5819627}" srcOrd="3" destOrd="0" presId="urn:microsoft.com/office/officeart/2009/layout/CirclePictureHierarchy"/>
    <dgm:cxn modelId="{6DE2273D-F85A-41F5-BB54-D13445D7AA07}" type="presParOf" srcId="{715ED3B0-846D-424B-9566-C713D5819627}" destId="{8AAB8A9E-AED9-437B-85D9-B5C0E2795BFE}" srcOrd="0" destOrd="0" presId="urn:microsoft.com/office/officeart/2009/layout/CirclePictureHierarchy"/>
    <dgm:cxn modelId="{CD71A97C-0B4D-4577-A7D9-CD5A5B36B3F6}" type="presParOf" srcId="{8AAB8A9E-AED9-437B-85D9-B5C0E2795BFE}" destId="{C303E819-995C-4427-AD6E-380F4818775E}" srcOrd="0" destOrd="0" presId="urn:microsoft.com/office/officeart/2009/layout/CirclePictureHierarchy"/>
    <dgm:cxn modelId="{0C08C0DD-E601-498A-8628-44AC7FE3CC6B}" type="presParOf" srcId="{8AAB8A9E-AED9-437B-85D9-B5C0E2795BFE}" destId="{BD5A16DF-3689-4F94-81B0-6F0253EC621B}" srcOrd="1" destOrd="0" presId="urn:microsoft.com/office/officeart/2009/layout/CirclePictureHierarchy"/>
    <dgm:cxn modelId="{4504DD3E-ADB9-4DF1-8145-20C4573BBADD}" type="presParOf" srcId="{715ED3B0-846D-424B-9566-C713D5819627}" destId="{FB428B09-AD6B-4FBD-885E-03854D4150A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03E45-7416-49EC-A49A-6A0BC13D9EF1}">
      <dsp:nvSpPr>
        <dsp:cNvPr id="0" name=""/>
        <dsp:cNvSpPr/>
      </dsp:nvSpPr>
      <dsp:spPr>
        <a:xfrm>
          <a:off x="4689990" y="2541405"/>
          <a:ext cx="91440" cy="3385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5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6843D-A5B6-4387-AB70-881D99F576BE}">
      <dsp:nvSpPr>
        <dsp:cNvPr id="0" name=""/>
        <dsp:cNvSpPr/>
      </dsp:nvSpPr>
      <dsp:spPr>
        <a:xfrm>
          <a:off x="3257946" y="1128125"/>
          <a:ext cx="1477764" cy="338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14"/>
              </a:lnTo>
              <a:lnTo>
                <a:pt x="1477764" y="170614"/>
              </a:lnTo>
              <a:lnTo>
                <a:pt x="1477764" y="3385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268C7-BEA1-4CC3-8338-A95F1F309AE2}">
      <dsp:nvSpPr>
        <dsp:cNvPr id="0" name=""/>
        <dsp:cNvSpPr/>
      </dsp:nvSpPr>
      <dsp:spPr>
        <a:xfrm>
          <a:off x="1734462" y="3954685"/>
          <a:ext cx="91440" cy="3385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5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22541-9141-45EB-900F-333DA7ECF7B1}">
      <dsp:nvSpPr>
        <dsp:cNvPr id="0" name=""/>
        <dsp:cNvSpPr/>
      </dsp:nvSpPr>
      <dsp:spPr>
        <a:xfrm>
          <a:off x="1734462" y="2541405"/>
          <a:ext cx="91440" cy="3385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5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5F4EB-4303-4D22-80E9-F1DDD5034840}">
      <dsp:nvSpPr>
        <dsp:cNvPr id="0" name=""/>
        <dsp:cNvSpPr/>
      </dsp:nvSpPr>
      <dsp:spPr>
        <a:xfrm>
          <a:off x="1780182" y="1128125"/>
          <a:ext cx="1477764" cy="338542"/>
        </a:xfrm>
        <a:custGeom>
          <a:avLst/>
          <a:gdLst/>
          <a:ahLst/>
          <a:cxnLst/>
          <a:rect l="0" t="0" r="0" b="0"/>
          <a:pathLst>
            <a:path>
              <a:moveTo>
                <a:pt x="1477764" y="0"/>
              </a:moveTo>
              <a:lnTo>
                <a:pt x="1477764" y="170614"/>
              </a:lnTo>
              <a:lnTo>
                <a:pt x="0" y="170614"/>
              </a:lnTo>
              <a:lnTo>
                <a:pt x="0" y="3385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8AAE9-2E29-4065-84F3-7E99F794658D}">
      <dsp:nvSpPr>
        <dsp:cNvPr id="0" name=""/>
        <dsp:cNvSpPr/>
      </dsp:nvSpPr>
      <dsp:spPr>
        <a:xfrm>
          <a:off x="2720578" y="53388"/>
          <a:ext cx="1074737" cy="107473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DC82F-EC53-4DAF-8A5A-FF5B2D7E529D}">
      <dsp:nvSpPr>
        <dsp:cNvPr id="0" name=""/>
        <dsp:cNvSpPr/>
      </dsp:nvSpPr>
      <dsp:spPr>
        <a:xfrm>
          <a:off x="3795315" y="50701"/>
          <a:ext cx="1612106" cy="1074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WebServer</a:t>
          </a:r>
          <a:endParaRPr lang="tr-TR" sz="1900" kern="1200" dirty="0"/>
        </a:p>
      </dsp:txBody>
      <dsp:txXfrm>
        <a:off x="3795315" y="50701"/>
        <a:ext cx="1612106" cy="1074737"/>
      </dsp:txXfrm>
    </dsp:sp>
    <dsp:sp modelId="{1166B15D-623A-4E1F-86D6-EB1C6B74654B}">
      <dsp:nvSpPr>
        <dsp:cNvPr id="0" name=""/>
        <dsp:cNvSpPr/>
      </dsp:nvSpPr>
      <dsp:spPr>
        <a:xfrm>
          <a:off x="1242814" y="1466668"/>
          <a:ext cx="1074737" cy="107473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E76AD-DB55-467C-A6E6-F7F1DCFF168E}">
      <dsp:nvSpPr>
        <dsp:cNvPr id="0" name=""/>
        <dsp:cNvSpPr/>
      </dsp:nvSpPr>
      <dsp:spPr>
        <a:xfrm>
          <a:off x="2317551" y="1463981"/>
          <a:ext cx="1612106" cy="1074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Launch</a:t>
          </a:r>
          <a:r>
            <a:rPr lang="tr-TR" sz="1900" kern="1200" dirty="0"/>
            <a:t> Ec2</a:t>
          </a:r>
        </a:p>
      </dsp:txBody>
      <dsp:txXfrm>
        <a:off x="2317551" y="1463981"/>
        <a:ext cx="1612106" cy="1074737"/>
      </dsp:txXfrm>
    </dsp:sp>
    <dsp:sp modelId="{B98B166C-A8AF-4B47-BF75-A75E85FDD9B7}">
      <dsp:nvSpPr>
        <dsp:cNvPr id="0" name=""/>
        <dsp:cNvSpPr/>
      </dsp:nvSpPr>
      <dsp:spPr>
        <a:xfrm>
          <a:off x="1242814" y="2879948"/>
          <a:ext cx="1074737" cy="10747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C0DFF-0149-4640-8C24-F44DCB131196}">
      <dsp:nvSpPr>
        <dsp:cNvPr id="0" name=""/>
        <dsp:cNvSpPr/>
      </dsp:nvSpPr>
      <dsp:spPr>
        <a:xfrm>
          <a:off x="2317551" y="2877261"/>
          <a:ext cx="1612106" cy="1074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Upload</a:t>
          </a:r>
          <a:r>
            <a:rPr lang="tr-TR" sz="1900" kern="1200" dirty="0"/>
            <a:t> (</a:t>
          </a:r>
          <a:r>
            <a:rPr lang="tr-TR" sz="1900" kern="1200" dirty="0" err="1"/>
            <a:t>wget</a:t>
          </a:r>
          <a:r>
            <a:rPr lang="tr-TR" sz="1900" kern="1200" dirty="0"/>
            <a:t>)</a:t>
          </a:r>
        </a:p>
      </dsp:txBody>
      <dsp:txXfrm>
        <a:off x="2317551" y="2877261"/>
        <a:ext cx="1612106" cy="1074737"/>
      </dsp:txXfrm>
    </dsp:sp>
    <dsp:sp modelId="{A8A2DBBA-5B15-465A-A550-7916E0A5CED3}">
      <dsp:nvSpPr>
        <dsp:cNvPr id="0" name=""/>
        <dsp:cNvSpPr/>
      </dsp:nvSpPr>
      <dsp:spPr>
        <a:xfrm>
          <a:off x="1242814" y="4293227"/>
          <a:ext cx="1074737" cy="107473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5D9F0-B8FC-4366-AD4C-DB10974B12FA}">
      <dsp:nvSpPr>
        <dsp:cNvPr id="0" name=""/>
        <dsp:cNvSpPr/>
      </dsp:nvSpPr>
      <dsp:spPr>
        <a:xfrm>
          <a:off x="2317551" y="4290541"/>
          <a:ext cx="1612106" cy="1074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Install</a:t>
          </a:r>
          <a:r>
            <a:rPr lang="tr-TR" sz="1900" kern="1200" dirty="0"/>
            <a:t> </a:t>
          </a:r>
          <a:r>
            <a:rPr lang="tr-TR" sz="1900" kern="1200" dirty="0" err="1"/>
            <a:t>Nginx</a:t>
          </a:r>
          <a:endParaRPr lang="tr-TR" sz="1900" kern="1200" dirty="0"/>
        </a:p>
      </dsp:txBody>
      <dsp:txXfrm>
        <a:off x="2317551" y="4290541"/>
        <a:ext cx="1612106" cy="1074737"/>
      </dsp:txXfrm>
    </dsp:sp>
    <dsp:sp modelId="{C303E819-995C-4427-AD6E-380F4818775E}">
      <dsp:nvSpPr>
        <dsp:cNvPr id="0" name=""/>
        <dsp:cNvSpPr/>
      </dsp:nvSpPr>
      <dsp:spPr>
        <a:xfrm>
          <a:off x="4198342" y="1466668"/>
          <a:ext cx="1074737" cy="107473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A16DF-3689-4F94-81B0-6F0253EC621B}">
      <dsp:nvSpPr>
        <dsp:cNvPr id="0" name=""/>
        <dsp:cNvSpPr/>
      </dsp:nvSpPr>
      <dsp:spPr>
        <a:xfrm>
          <a:off x="5273079" y="1463981"/>
          <a:ext cx="1612106" cy="1074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Upload</a:t>
          </a:r>
          <a:r>
            <a:rPr lang="tr-TR" sz="1900" kern="1200" dirty="0"/>
            <a:t> </a:t>
          </a:r>
          <a:r>
            <a:rPr lang="tr-TR" sz="1900" kern="1200" dirty="0" err="1"/>
            <a:t>to</a:t>
          </a:r>
          <a:r>
            <a:rPr lang="tr-TR" sz="1900" kern="1200" dirty="0"/>
            <a:t> S3</a:t>
          </a:r>
        </a:p>
      </dsp:txBody>
      <dsp:txXfrm>
        <a:off x="5273079" y="1463981"/>
        <a:ext cx="1612106" cy="1074737"/>
      </dsp:txXfrm>
    </dsp:sp>
    <dsp:sp modelId="{8E02B602-E284-4E88-8C15-A27978C0D2EB}">
      <dsp:nvSpPr>
        <dsp:cNvPr id="0" name=""/>
        <dsp:cNvSpPr/>
      </dsp:nvSpPr>
      <dsp:spPr>
        <a:xfrm>
          <a:off x="4198342" y="2879948"/>
          <a:ext cx="1074737" cy="1074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B488C-9818-4E26-ABD6-3016101A6AB9}">
      <dsp:nvSpPr>
        <dsp:cNvPr id="0" name=""/>
        <dsp:cNvSpPr/>
      </dsp:nvSpPr>
      <dsp:spPr>
        <a:xfrm>
          <a:off x="5273079" y="2877261"/>
          <a:ext cx="1612106" cy="1074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Set; </a:t>
          </a:r>
          <a:r>
            <a:rPr lang="tr-TR" sz="1900" kern="1200" dirty="0" err="1"/>
            <a:t>Public</a:t>
          </a:r>
          <a:r>
            <a:rPr lang="tr-TR" sz="1900" kern="1200" dirty="0"/>
            <a:t>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enable</a:t>
          </a:r>
          <a:r>
            <a:rPr lang="tr-TR" sz="1900" kern="1200" dirty="0"/>
            <a:t> </a:t>
          </a:r>
          <a:r>
            <a:rPr lang="tr-TR" sz="1900" kern="1200" dirty="0" err="1"/>
            <a:t>Static</a:t>
          </a:r>
          <a:r>
            <a:rPr lang="tr-TR" sz="1900" kern="1200" dirty="0"/>
            <a:t> </a:t>
          </a:r>
          <a:r>
            <a:rPr lang="tr-TR" sz="1900" kern="1200" dirty="0" err="1"/>
            <a:t>Webserver</a:t>
          </a:r>
          <a:r>
            <a:rPr lang="tr-TR" sz="1900" kern="1200" dirty="0"/>
            <a:t> </a:t>
          </a:r>
        </a:p>
      </dsp:txBody>
      <dsp:txXfrm>
        <a:off x="5273079" y="2877261"/>
        <a:ext cx="1612106" cy="107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6843D-A5B6-4387-AB70-881D99F576BE}">
      <dsp:nvSpPr>
        <dsp:cNvPr id="0" name=""/>
        <dsp:cNvSpPr/>
      </dsp:nvSpPr>
      <dsp:spPr>
        <a:xfrm>
          <a:off x="3073543" y="1115644"/>
          <a:ext cx="1495750" cy="342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91"/>
              </a:lnTo>
              <a:lnTo>
                <a:pt x="1495750" y="172691"/>
              </a:lnTo>
              <a:lnTo>
                <a:pt x="1495750" y="342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5F4EB-4303-4D22-80E9-F1DDD5034840}">
      <dsp:nvSpPr>
        <dsp:cNvPr id="0" name=""/>
        <dsp:cNvSpPr/>
      </dsp:nvSpPr>
      <dsp:spPr>
        <a:xfrm>
          <a:off x="1577792" y="1115644"/>
          <a:ext cx="1495750" cy="342662"/>
        </a:xfrm>
        <a:custGeom>
          <a:avLst/>
          <a:gdLst/>
          <a:ahLst/>
          <a:cxnLst/>
          <a:rect l="0" t="0" r="0" b="0"/>
          <a:pathLst>
            <a:path>
              <a:moveTo>
                <a:pt x="1495750" y="0"/>
              </a:moveTo>
              <a:lnTo>
                <a:pt x="1495750" y="172691"/>
              </a:lnTo>
              <a:lnTo>
                <a:pt x="0" y="172691"/>
              </a:lnTo>
              <a:lnTo>
                <a:pt x="0" y="342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8AAE9-2E29-4065-84F3-7E99F794658D}">
      <dsp:nvSpPr>
        <dsp:cNvPr id="0" name=""/>
        <dsp:cNvSpPr/>
      </dsp:nvSpPr>
      <dsp:spPr>
        <a:xfrm>
          <a:off x="2529633" y="27825"/>
          <a:ext cx="1087818" cy="1087818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DC82F-EC53-4DAF-8A5A-FF5B2D7E529D}">
      <dsp:nvSpPr>
        <dsp:cNvPr id="0" name=""/>
        <dsp:cNvSpPr/>
      </dsp:nvSpPr>
      <dsp:spPr>
        <a:xfrm>
          <a:off x="3617452" y="25106"/>
          <a:ext cx="1631727" cy="10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 err="1"/>
            <a:t>WebServer</a:t>
          </a:r>
          <a:endParaRPr lang="tr-TR" sz="2500" kern="1200" dirty="0"/>
        </a:p>
      </dsp:txBody>
      <dsp:txXfrm>
        <a:off x="3617452" y="25106"/>
        <a:ext cx="1631727" cy="1087818"/>
      </dsp:txXfrm>
    </dsp:sp>
    <dsp:sp modelId="{1166B15D-623A-4E1F-86D6-EB1C6B74654B}">
      <dsp:nvSpPr>
        <dsp:cNvPr id="0" name=""/>
        <dsp:cNvSpPr/>
      </dsp:nvSpPr>
      <dsp:spPr>
        <a:xfrm>
          <a:off x="1033883" y="1458307"/>
          <a:ext cx="1087818" cy="108781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E76AD-DB55-467C-A6E6-F7F1DCFF168E}">
      <dsp:nvSpPr>
        <dsp:cNvPr id="0" name=""/>
        <dsp:cNvSpPr/>
      </dsp:nvSpPr>
      <dsp:spPr>
        <a:xfrm>
          <a:off x="2121701" y="1455587"/>
          <a:ext cx="1631727" cy="10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EC2</a:t>
          </a:r>
        </a:p>
      </dsp:txBody>
      <dsp:txXfrm>
        <a:off x="2121701" y="1455587"/>
        <a:ext cx="1631727" cy="1087818"/>
      </dsp:txXfrm>
    </dsp:sp>
    <dsp:sp modelId="{C303E819-995C-4427-AD6E-380F4818775E}">
      <dsp:nvSpPr>
        <dsp:cNvPr id="0" name=""/>
        <dsp:cNvSpPr/>
      </dsp:nvSpPr>
      <dsp:spPr>
        <a:xfrm>
          <a:off x="4025384" y="1458307"/>
          <a:ext cx="1087818" cy="10878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A16DF-3689-4F94-81B0-6F0253EC621B}">
      <dsp:nvSpPr>
        <dsp:cNvPr id="0" name=""/>
        <dsp:cNvSpPr/>
      </dsp:nvSpPr>
      <dsp:spPr>
        <a:xfrm>
          <a:off x="5113202" y="1455587"/>
          <a:ext cx="1631727" cy="10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S3</a:t>
          </a:r>
        </a:p>
      </dsp:txBody>
      <dsp:txXfrm>
        <a:off x="5113202" y="1455587"/>
        <a:ext cx="1631727" cy="1087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0A9DB-8540-4035-9E54-3C2D3C805C0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86D84-D44C-457F-986E-494239F3F4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627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86D84-D44C-457F-986E-494239F3F4CB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01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25B336-7667-493E-AC63-15F5A63AC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073DBBA-80E3-4952-AEBE-BF344E8F3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FB4A75-90EF-4B4C-8C1C-BF09D967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BF3D-3B8C-4D14-9E5C-C134691D7AF1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9BB4B9-F567-44BB-B1D4-03CC1287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48F46A-DC51-4A5A-9CD5-494D7CB3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5547-7A3A-49CB-A1E2-7835ADD295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7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315A69-2BE6-4C05-B502-93BA8E42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9F8F2D4-0DC3-4B83-81CB-699287244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7932D8-97F1-4B83-82D6-DFDF8A70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BF3D-3B8C-4D14-9E5C-C134691D7AF1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F60F08-8D53-4F79-8C94-B326EA57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1CA705-B35A-4120-BB63-53580161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5547-7A3A-49CB-A1E2-7835ADD295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765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6A2281D-5B8E-4E07-BF23-D16F4CC4F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3655260-25F2-40C6-A0BF-A141D4906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80EFF7-738F-46BD-A233-5F500AFB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BF3D-3B8C-4D14-9E5C-C134691D7AF1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CE0A1D-ADE8-4632-9266-47E6159F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E5CE92-619B-4CF7-8F09-B70C80C1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5547-7A3A-49CB-A1E2-7835ADD295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076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CE5704-FE6E-4D8E-B7C4-3975B83C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D4F298-9AF9-43AD-B836-7DCE22F31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C98794-9091-49AF-B102-2E707B4F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BF3D-3B8C-4D14-9E5C-C134691D7AF1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22230C-9B67-49CF-83C0-7F12D9B6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4A05CF-CA3A-4290-BD75-4DDDC1D5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5547-7A3A-49CB-A1E2-7835ADD295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01CF03-BD33-45F3-8B0D-49C096BD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D6A445C-A3F6-47D1-8EED-20658158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BD58F6-96EA-4D0A-9DA6-C5B08A4B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BF3D-3B8C-4D14-9E5C-C134691D7AF1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6FA6DD-C74C-4645-A593-F84BA696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394B8E-316A-49DC-A965-B18814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5547-7A3A-49CB-A1E2-7835ADD295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518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70F096-E5C7-40A1-91C1-2F7ED744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C7A231-C721-4461-94AC-C3A47B5CF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95C070B-0B3F-4636-AE44-3445A84C3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9DB3511-01A7-466B-802A-F99AE9C9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BF3D-3B8C-4D14-9E5C-C134691D7AF1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A5EE44E-8169-46E8-A218-4C72710D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ACA3CEE-AC55-46F5-8849-5ED89F7C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5547-7A3A-49CB-A1E2-7835ADD295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50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891765-9E9D-438F-9596-3D6769A4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02FEB0-B9AE-4C19-867A-916550066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36DE2CF-9628-4CD3-AD90-5B0FE40A6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C5C7B55-C73F-4DC4-8472-9FC1FE678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A40B436-F0C7-4E8B-AFE6-DFE532655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AB7E06C-684C-44C7-9B61-610AFD02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BF3D-3B8C-4D14-9E5C-C134691D7AF1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F59A1A7-C87A-4DD9-B249-697AEFAB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513745B-7032-433F-BB0B-1FE62F13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5547-7A3A-49CB-A1E2-7835ADD295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0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3593AA-0637-406E-B9FE-10AADF2A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BEE2D7B-E4D4-4FCC-849B-504F74CC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BF3D-3B8C-4D14-9E5C-C134691D7AF1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54C0260-5D21-4C42-A93C-C74D0807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027F3A5-B719-47E5-8A35-4B79228A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5547-7A3A-49CB-A1E2-7835ADD295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803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520C1B6-40FB-462E-A0D3-1E0BAA79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BF3D-3B8C-4D14-9E5C-C134691D7AF1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0DB6020-412E-4E8B-80DA-5ECD7283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6ADB870-0219-4D39-B259-3DD4484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5547-7A3A-49CB-A1E2-7835ADD295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40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31FE99-D044-4E59-A29F-BFC55FDB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E4E9E9-C506-476A-8112-B917B1A9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23B44E9-79F6-41D5-8DF4-0FBDE8EA5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30F674-6DD8-41AE-98AF-B4764DE5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BF3D-3B8C-4D14-9E5C-C134691D7AF1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C018BF-83FC-46BF-A31F-90CF87DC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7DB4FC-F653-4637-81F7-C8D92CB2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5547-7A3A-49CB-A1E2-7835ADD295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934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6D32A6-67D7-4FFF-900E-1BED0B8A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E97B250-A2A2-4BFB-8DED-10DAF5874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5472486-514B-410E-BC58-80142508F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0D9EE17-368E-48D2-95B7-E3749E6E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BF3D-3B8C-4D14-9E5C-C134691D7AF1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4F52BDA-B0E1-4093-96A5-9016AAE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7E83288-D490-4DC0-8307-298B1D16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5547-7A3A-49CB-A1E2-7835ADD295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40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69063DF-52A1-44A5-A905-2029D383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979C200-FAA9-4CCA-A793-5DA12B17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4A2F2F-C1D9-4125-ABCF-134DAA2FB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BF3D-3B8C-4D14-9E5C-C134691D7AF1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D0882F-EA28-4DF5-8D1F-331D6F9C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FA5139-6AC7-484A-B7C6-E5AD3F696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5547-7A3A-49CB-A1E2-7835ADD295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05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hdphoto" Target="../media/hdphoto1.wdp"/><Relationship Id="rId5" Type="http://schemas.openxmlformats.org/officeDocument/2006/relationships/diagramColors" Target="../diagrams/colors1.xml"/><Relationship Id="rId10" Type="http://schemas.openxmlformats.org/officeDocument/2006/relationships/image" Target="../media/image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diagramDrawing" Target="../diagrams/drawing2.xml"/><Relationship Id="rId3" Type="http://schemas.openxmlformats.org/officeDocument/2006/relationships/image" Target="../media/image19.jpeg"/><Relationship Id="rId7" Type="http://schemas.openxmlformats.org/officeDocument/2006/relationships/image" Target="../media/image2.png"/><Relationship Id="rId12" Type="http://schemas.openxmlformats.org/officeDocument/2006/relationships/diagramColors" Target="../diagrams/colors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21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20.jpeg"/><Relationship Id="rId9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B8C5949B-C675-40F1-84CC-0DCEDD415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56" y="2957243"/>
            <a:ext cx="4363059" cy="650648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DA11C46-D23A-4702-A419-A93682327164}"/>
              </a:ext>
            </a:extLst>
          </p:cNvPr>
          <p:cNvSpPr txBox="1"/>
          <p:nvPr/>
        </p:nvSpPr>
        <p:spPr>
          <a:xfrm>
            <a:off x="3803856" y="2330922"/>
            <a:ext cx="42966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 of </a:t>
            </a:r>
            <a:r>
              <a:rPr lang="tr-TR" sz="2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NightFighter’s</a:t>
            </a:r>
            <a:r>
              <a:rPr lang="tr-TR" sz="2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tr-TR" sz="2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Revell to Release New Beaufighter Night Fighter Model Kit">
            <a:extLst>
              <a:ext uri="{FF2B5EF4-FFF2-40B4-BE49-F238E27FC236}">
                <a16:creationId xmlns:a16="http://schemas.microsoft.com/office/drawing/2014/main" id="{E13C733A-782C-4522-BFC5-BE10C0878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7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84" y="-243019"/>
            <a:ext cx="3365406" cy="196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146B0A93-61B2-43B8-A66F-2B2D235D8C75}"/>
              </a:ext>
            </a:extLst>
          </p:cNvPr>
          <p:cNvSpPr/>
          <p:nvPr/>
        </p:nvSpPr>
        <p:spPr>
          <a:xfrm>
            <a:off x="8072" y="0"/>
            <a:ext cx="3795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Night</a:t>
            </a:r>
            <a:r>
              <a:rPr lang="tr-TR" sz="5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Fighers</a:t>
            </a:r>
            <a:endParaRPr lang="tr-TR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C22F4B0-2414-4C28-A4A8-D92E9F690F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37" b="99573" l="0" r="100000">
                        <a14:foregroundMark x1="15764" y1="88034" x2="21675" y2="78205"/>
                        <a14:foregroundMark x1="88670" y1="91453" x2="82266" y2="75214"/>
                        <a14:foregroundMark x1="33005" y1="54701" x2="33005" y2="54701"/>
                        <a14:backgroundMark x1="13300" y1="52564" x2="13300" y2="52564"/>
                        <a14:backgroundMark x1="30542" y1="48291" x2="30542" y2="48291"/>
                        <a14:backgroundMark x1="86207" y1="50855" x2="83251" y2="26496"/>
                        <a14:backgroundMark x1="24631" y1="54701" x2="13793" y2="39744"/>
                        <a14:backgroundMark x1="68966" y1="52564" x2="68966" y2="52564"/>
                        <a14:backgroundMark x1="67488" y1="48718" x2="67488" y2="487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26" y="2060070"/>
            <a:ext cx="843742" cy="9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4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B8C5949B-C675-40F1-84CC-0DCEDD41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" y="1371512"/>
            <a:ext cx="4363059" cy="6506483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C9D71334-1214-45BA-8AF0-1B6FADD49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942" y="1371512"/>
            <a:ext cx="7815175" cy="548648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DA11C46-D23A-4702-A419-A93682327164}"/>
              </a:ext>
            </a:extLst>
          </p:cNvPr>
          <p:cNvSpPr txBox="1"/>
          <p:nvPr/>
        </p:nvSpPr>
        <p:spPr>
          <a:xfrm>
            <a:off x="538224" y="1002180"/>
            <a:ext cx="27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harungur.com HTML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Revell to Release New Beaufighter Night Fighter Model Kit">
            <a:extLst>
              <a:ext uri="{FF2B5EF4-FFF2-40B4-BE49-F238E27FC236}">
                <a16:creationId xmlns:a16="http://schemas.microsoft.com/office/drawing/2014/main" id="{E13C733A-782C-4522-BFC5-BE10C0878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7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84" y="-243019"/>
            <a:ext cx="3365406" cy="196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146B0A93-61B2-43B8-A66F-2B2D235D8C75}"/>
              </a:ext>
            </a:extLst>
          </p:cNvPr>
          <p:cNvSpPr/>
          <p:nvPr/>
        </p:nvSpPr>
        <p:spPr>
          <a:xfrm>
            <a:off x="8072" y="0"/>
            <a:ext cx="3795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Night</a:t>
            </a:r>
            <a:r>
              <a:rPr lang="tr-TR" sz="5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Fighers</a:t>
            </a:r>
            <a:endParaRPr lang="tr-TR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9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B8C5949B-C675-40F1-84CC-0DCEDD41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511"/>
            <a:ext cx="4363059" cy="650648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DFBDC94-80CD-45FB-B047-E5A138598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943" y="1371510"/>
            <a:ext cx="4363059" cy="6506483"/>
          </a:xfrm>
          <a:prstGeom prst="rect">
            <a:avLst/>
          </a:prstGeom>
        </p:spPr>
      </p:pic>
      <p:pic>
        <p:nvPicPr>
          <p:cNvPr id="1026" name="Picture 2" descr="Microsoft Excel - Vikipedi">
            <a:extLst>
              <a:ext uri="{FF2B5EF4-FFF2-40B4-BE49-F238E27FC236}">
                <a16:creationId xmlns:a16="http://schemas.microsoft.com/office/drawing/2014/main" id="{57FBBCF6-330D-4CD9-8667-F1C26CF0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406" y="4624751"/>
            <a:ext cx="940708" cy="87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V Örneği | CV Hazırlama | Özgeçmiş, Malzeme bilimi, Yazdırılabilir  haftalık planlayıcı">
            <a:extLst>
              <a:ext uri="{FF2B5EF4-FFF2-40B4-BE49-F238E27FC236}">
                <a16:creationId xmlns:a16="http://schemas.microsoft.com/office/drawing/2014/main" id="{706AEFBA-D110-45D4-859A-F912033F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2" y="5429250"/>
            <a:ext cx="20478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d Pitt - Beyazperde.com">
            <a:extLst>
              <a:ext uri="{FF2B5EF4-FFF2-40B4-BE49-F238E27FC236}">
                <a16:creationId xmlns:a16="http://schemas.microsoft.com/office/drawing/2014/main" id="{9F99B682-D564-48CB-8BB5-B7E7F75B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13" y="5637811"/>
            <a:ext cx="390953" cy="3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ad Pitt - Beyazperde.com">
            <a:extLst>
              <a:ext uri="{FF2B5EF4-FFF2-40B4-BE49-F238E27FC236}">
                <a16:creationId xmlns:a16="http://schemas.microsoft.com/office/drawing/2014/main" id="{8EECA45E-52D9-43F2-B744-1CC14CFBF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59" y="5006618"/>
            <a:ext cx="657129" cy="78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32400FA1-7187-44B8-A1D0-9C534B030A4E}"/>
              </a:ext>
            </a:extLst>
          </p:cNvPr>
          <p:cNvSpPr txBox="1"/>
          <p:nvPr/>
        </p:nvSpPr>
        <p:spPr>
          <a:xfrm>
            <a:off x="90310" y="1038578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harungur.com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F7D3876-720A-4DB3-B379-6ACD8F9C5D8B}"/>
              </a:ext>
            </a:extLst>
          </p:cNvPr>
          <p:cNvSpPr txBox="1"/>
          <p:nvPr/>
        </p:nvSpPr>
        <p:spPr>
          <a:xfrm>
            <a:off x="7883675" y="100217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bradpitt.com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1D1C557-2912-47B6-9E69-B954E40F61B1}"/>
              </a:ext>
            </a:extLst>
          </p:cNvPr>
          <p:cNvSpPr txBox="1"/>
          <p:nvPr/>
        </p:nvSpPr>
        <p:spPr>
          <a:xfrm>
            <a:off x="5509406" y="401151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Brad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Pitt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DAFE00E-7DB1-4549-9BB3-68982C66B621}"/>
              </a:ext>
            </a:extLst>
          </p:cNvPr>
          <p:cNvSpPr txBox="1"/>
          <p:nvPr/>
        </p:nvSpPr>
        <p:spPr>
          <a:xfrm>
            <a:off x="8803157" y="46928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Brad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Pitt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 descr="Visual Studio Araçları'nı indirin. Windows, Mac, Linux için ücretsiz  yükleyin">
            <a:extLst>
              <a:ext uri="{FF2B5EF4-FFF2-40B4-BE49-F238E27FC236}">
                <a16:creationId xmlns:a16="http://schemas.microsoft.com/office/drawing/2014/main" id="{5F984308-0C08-4DAB-9AA7-0EDC55CE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538" y="0"/>
            <a:ext cx="1401762" cy="140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vell to Release New Beaufighter Night Fighter Model Kit">
            <a:extLst>
              <a:ext uri="{FF2B5EF4-FFF2-40B4-BE49-F238E27FC236}">
                <a16:creationId xmlns:a16="http://schemas.microsoft.com/office/drawing/2014/main" id="{6AB86367-8501-42B8-83BD-7C68ADCE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7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84" y="-243019"/>
            <a:ext cx="3365406" cy="196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390D5CAC-1E27-4D33-8125-7A6F34A8406B}"/>
              </a:ext>
            </a:extLst>
          </p:cNvPr>
          <p:cNvSpPr/>
          <p:nvPr/>
        </p:nvSpPr>
        <p:spPr>
          <a:xfrm>
            <a:off x="8072" y="0"/>
            <a:ext cx="3795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Night</a:t>
            </a:r>
            <a:r>
              <a:rPr lang="tr-TR" sz="5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Fighers</a:t>
            </a:r>
            <a:endParaRPr lang="tr-TR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00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Hub Logo | Anlamı, Tarih, PNG">
            <a:extLst>
              <a:ext uri="{FF2B5EF4-FFF2-40B4-BE49-F238E27FC236}">
                <a16:creationId xmlns:a16="http://schemas.microsoft.com/office/drawing/2014/main" id="{C426B127-3BA0-43F8-AAEC-B6E16B39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-1270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DFBDC94-80CD-45FB-B047-E5A138598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52" y="1371510"/>
            <a:ext cx="4363059" cy="6506483"/>
          </a:xfrm>
          <a:prstGeom prst="rect">
            <a:avLst/>
          </a:prstGeom>
        </p:spPr>
      </p:pic>
      <p:pic>
        <p:nvPicPr>
          <p:cNvPr id="1032" name="Picture 8" descr="Brad Pitt - Beyazperde.com">
            <a:extLst>
              <a:ext uri="{FF2B5EF4-FFF2-40B4-BE49-F238E27FC236}">
                <a16:creationId xmlns:a16="http://schemas.microsoft.com/office/drawing/2014/main" id="{8EECA45E-52D9-43F2-B744-1CC14CFBF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64" y="5006618"/>
            <a:ext cx="657129" cy="78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BF7D3876-720A-4DB3-B379-6ACD8F9C5D8B}"/>
              </a:ext>
            </a:extLst>
          </p:cNvPr>
          <p:cNvSpPr txBox="1"/>
          <p:nvPr/>
        </p:nvSpPr>
        <p:spPr>
          <a:xfrm>
            <a:off x="49180" y="100217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bradpitt.com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DAFE00E-7DB1-4549-9BB3-68982C66B621}"/>
              </a:ext>
            </a:extLst>
          </p:cNvPr>
          <p:cNvSpPr txBox="1"/>
          <p:nvPr/>
        </p:nvSpPr>
        <p:spPr>
          <a:xfrm>
            <a:off x="968662" y="46928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Brad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Pitt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Git - Logo Downloads">
            <a:extLst>
              <a:ext uri="{FF2B5EF4-FFF2-40B4-BE49-F238E27FC236}">
                <a16:creationId xmlns:a16="http://schemas.microsoft.com/office/drawing/2014/main" id="{11016D58-B5BD-43B0-B1DA-D0882C0E4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756" y="3326528"/>
            <a:ext cx="2393244" cy="10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k: Şeritli Sağ 2">
            <a:extLst>
              <a:ext uri="{FF2B5EF4-FFF2-40B4-BE49-F238E27FC236}">
                <a16:creationId xmlns:a16="http://schemas.microsoft.com/office/drawing/2014/main" id="{72A1E132-A0A9-45DF-9E7E-35C1F7B2648D}"/>
              </a:ext>
            </a:extLst>
          </p:cNvPr>
          <p:cNvSpPr/>
          <p:nvPr/>
        </p:nvSpPr>
        <p:spPr>
          <a:xfrm>
            <a:off x="5881509" y="3326528"/>
            <a:ext cx="2393244" cy="12982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6" name="Picture 4" descr="Revell to Release New Beaufighter Night Fighter Model Kit">
            <a:extLst>
              <a:ext uri="{FF2B5EF4-FFF2-40B4-BE49-F238E27FC236}">
                <a16:creationId xmlns:a16="http://schemas.microsoft.com/office/drawing/2014/main" id="{468495FE-0DCB-4492-B410-93B4D15E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7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84" y="-243019"/>
            <a:ext cx="3365406" cy="196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BF8BB59E-06DB-4411-9ED3-AB9E5A4553AB}"/>
              </a:ext>
            </a:extLst>
          </p:cNvPr>
          <p:cNvSpPr/>
          <p:nvPr/>
        </p:nvSpPr>
        <p:spPr>
          <a:xfrm>
            <a:off x="8072" y="0"/>
            <a:ext cx="3795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Night</a:t>
            </a:r>
            <a:r>
              <a:rPr lang="tr-TR" sz="5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Fighers</a:t>
            </a:r>
            <a:endParaRPr lang="tr-TR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43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yagram 1">
            <a:extLst>
              <a:ext uri="{FF2B5EF4-FFF2-40B4-BE49-F238E27FC236}">
                <a16:creationId xmlns:a16="http://schemas.microsoft.com/office/drawing/2014/main" id="{B13D57D8-E29D-4C50-B5DA-A76FEABE3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8385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E88684C7-F324-4499-B48F-8D3F74E6C8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9037"/>
          <a:stretch/>
        </p:blipFill>
        <p:spPr>
          <a:xfrm>
            <a:off x="0" y="4605868"/>
            <a:ext cx="3255302" cy="224648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392ED56-D932-4D3C-A34E-EFD65DCFE4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6700" y="1789293"/>
            <a:ext cx="3255300" cy="379024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9A439A16-9D33-4CFD-B90A-5D2A0235DE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89293"/>
            <a:ext cx="3255300" cy="2794897"/>
          </a:xfrm>
          <a:prstGeom prst="rect">
            <a:avLst/>
          </a:prstGeom>
        </p:spPr>
      </p:pic>
      <p:pic>
        <p:nvPicPr>
          <p:cNvPr id="13" name="Picture 4" descr="Revell to Release New Beaufighter Night Fighter Model Kit">
            <a:extLst>
              <a:ext uri="{FF2B5EF4-FFF2-40B4-BE49-F238E27FC236}">
                <a16:creationId xmlns:a16="http://schemas.microsoft.com/office/drawing/2014/main" id="{2C896B31-7167-4897-AE89-6365AE7D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7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84" y="-243019"/>
            <a:ext cx="3365406" cy="196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8181C557-8B75-403D-8372-C5F177605680}"/>
              </a:ext>
            </a:extLst>
          </p:cNvPr>
          <p:cNvSpPr/>
          <p:nvPr/>
        </p:nvSpPr>
        <p:spPr>
          <a:xfrm>
            <a:off x="8072" y="0"/>
            <a:ext cx="3795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Night</a:t>
            </a:r>
            <a:r>
              <a:rPr lang="tr-TR" sz="5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Fighers</a:t>
            </a:r>
            <a:endParaRPr lang="tr-TR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83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kdörtgen 13">
            <a:extLst>
              <a:ext uri="{FF2B5EF4-FFF2-40B4-BE49-F238E27FC236}">
                <a16:creationId xmlns:a16="http://schemas.microsoft.com/office/drawing/2014/main" id="{8181C557-8B75-403D-8372-C5F177605680}"/>
              </a:ext>
            </a:extLst>
          </p:cNvPr>
          <p:cNvSpPr/>
          <p:nvPr/>
        </p:nvSpPr>
        <p:spPr>
          <a:xfrm>
            <a:off x="8072" y="0"/>
            <a:ext cx="3795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Night</a:t>
            </a:r>
            <a:r>
              <a:rPr lang="tr-TR" sz="5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Fighers</a:t>
            </a:r>
            <a:endParaRPr lang="tr-TR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122" name="Picture 2" descr="The Best PPT Icon Design: Clock – Smiletemplates - download at  SmileTemplates.com">
            <a:extLst>
              <a:ext uri="{FF2B5EF4-FFF2-40B4-BE49-F238E27FC236}">
                <a16:creationId xmlns:a16="http://schemas.microsoft.com/office/drawing/2014/main" id="{098BADD5-A854-4C7D-88CE-331369989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6" r="17088"/>
          <a:stretch/>
        </p:blipFill>
        <p:spPr bwMode="auto">
          <a:xfrm>
            <a:off x="0" y="1444229"/>
            <a:ext cx="2386361" cy="2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ay As You Go PAYG Written on a Notebook. Business Concept Stock Photo -  Image of life, savings: 200652046">
            <a:extLst>
              <a:ext uri="{FF2B5EF4-FFF2-40B4-BE49-F238E27FC236}">
                <a16:creationId xmlns:a16="http://schemas.microsoft.com/office/drawing/2014/main" id="{EB2F0593-2FB3-4690-8E7A-217D65A3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903" y="1466533"/>
            <a:ext cx="4051988" cy="224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mazon billionaire Jeff Bezos and his bikini-clad girlfriend Lauren Sanchez  canoodle on a yacht | Daily Mail Online">
            <a:extLst>
              <a:ext uri="{FF2B5EF4-FFF2-40B4-BE49-F238E27FC236}">
                <a16:creationId xmlns:a16="http://schemas.microsoft.com/office/drawing/2014/main" id="{5EC08D4E-C5ED-41CD-BC58-F040AB2D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370" y="5829615"/>
            <a:ext cx="1531435" cy="10283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Erdoğan konuştu, dolar fırladı">
            <a:extLst>
              <a:ext uri="{FF2B5EF4-FFF2-40B4-BE49-F238E27FC236}">
                <a16:creationId xmlns:a16="http://schemas.microsoft.com/office/drawing/2014/main" id="{688BD946-EC7B-4770-8F81-D9B249B6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0" b="99750" l="0" r="998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856" y="4148253"/>
            <a:ext cx="3430823" cy="190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vell to Release New Beaufighter Night Fighter Model Kit">
            <a:extLst>
              <a:ext uri="{FF2B5EF4-FFF2-40B4-BE49-F238E27FC236}">
                <a16:creationId xmlns:a16="http://schemas.microsoft.com/office/drawing/2014/main" id="{2C896B31-7167-4897-AE89-6365AE7D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7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84" y="-243019"/>
            <a:ext cx="3365406" cy="196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Diyagram 15">
            <a:extLst>
              <a:ext uri="{FF2B5EF4-FFF2-40B4-BE49-F238E27FC236}">
                <a16:creationId xmlns:a16="http://schemas.microsoft.com/office/drawing/2014/main" id="{C630B7D1-1C06-4293-85A7-3976BCFC9B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414829"/>
              </p:ext>
            </p:extLst>
          </p:nvPr>
        </p:nvGraphicFramePr>
        <p:xfrm>
          <a:off x="2206593" y="741246"/>
          <a:ext cx="7778814" cy="2571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8673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E0392D06-D535-4C88-801A-9DB7190C3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52" y="1371510"/>
            <a:ext cx="4363059" cy="6506483"/>
          </a:xfrm>
          <a:prstGeom prst="rect">
            <a:avLst/>
          </a:prstGeom>
        </p:spPr>
      </p:pic>
      <p:pic>
        <p:nvPicPr>
          <p:cNvPr id="9" name="Picture 8" descr="Brad Pitt - Beyazperde.com">
            <a:extLst>
              <a:ext uri="{FF2B5EF4-FFF2-40B4-BE49-F238E27FC236}">
                <a16:creationId xmlns:a16="http://schemas.microsoft.com/office/drawing/2014/main" id="{47CC5E5D-821E-4776-BCBF-9CE66A42F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64" y="5006618"/>
            <a:ext cx="657129" cy="78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ADDB756B-F5D5-4198-8D7F-1F0E50BDEB14}"/>
              </a:ext>
            </a:extLst>
          </p:cNvPr>
          <p:cNvSpPr txBox="1"/>
          <p:nvPr/>
        </p:nvSpPr>
        <p:spPr>
          <a:xfrm>
            <a:off x="49180" y="100217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bradpitt.com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6D7C882-3DC9-4D64-AB14-A9EBFCE0C552}"/>
              </a:ext>
            </a:extLst>
          </p:cNvPr>
          <p:cNvSpPr txBox="1"/>
          <p:nvPr/>
        </p:nvSpPr>
        <p:spPr>
          <a:xfrm>
            <a:off x="968662" y="46928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Brad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Pitt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4" descr="CV Örneği | CV Hazırlama | Özgeçmiş, Malzeme bilimi, Yazdırılabilir  haftalık planlayıcı">
            <a:extLst>
              <a:ext uri="{FF2B5EF4-FFF2-40B4-BE49-F238E27FC236}">
                <a16:creationId xmlns:a16="http://schemas.microsoft.com/office/drawing/2014/main" id="{F2AA7359-C2E5-403B-9562-C95682D02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127" y="1851378"/>
            <a:ext cx="3325023" cy="463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Brad Pitt - Beyazperde.com">
            <a:extLst>
              <a:ext uri="{FF2B5EF4-FFF2-40B4-BE49-F238E27FC236}">
                <a16:creationId xmlns:a16="http://schemas.microsoft.com/office/drawing/2014/main" id="{99C1E222-88A2-4FE4-A461-81E984CC9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67" y="2179234"/>
            <a:ext cx="634769" cy="61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3A40E5B9-4BD4-4D6D-B774-BD42CD991F19}"/>
              </a:ext>
            </a:extLst>
          </p:cNvPr>
          <p:cNvSpPr txBox="1"/>
          <p:nvPr/>
        </p:nvSpPr>
        <p:spPr>
          <a:xfrm>
            <a:off x="8655125" y="5959193"/>
            <a:ext cx="139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www.bradpitt.com</a:t>
            </a:r>
          </a:p>
        </p:txBody>
      </p:sp>
      <p:pic>
        <p:nvPicPr>
          <p:cNvPr id="15" name="Picture 4" descr="Revell to Release New Beaufighter Night Fighter Model Kit">
            <a:extLst>
              <a:ext uri="{FF2B5EF4-FFF2-40B4-BE49-F238E27FC236}">
                <a16:creationId xmlns:a16="http://schemas.microsoft.com/office/drawing/2014/main" id="{A328BF59-D523-4435-AC64-8914BB962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7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84" y="-243019"/>
            <a:ext cx="3365406" cy="196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41215F30-492A-4F5D-A392-8FA5548FC2FB}"/>
              </a:ext>
            </a:extLst>
          </p:cNvPr>
          <p:cNvSpPr/>
          <p:nvPr/>
        </p:nvSpPr>
        <p:spPr>
          <a:xfrm>
            <a:off x="8072" y="0"/>
            <a:ext cx="3795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Night</a:t>
            </a:r>
            <a:r>
              <a:rPr lang="tr-TR" sz="5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Fighers</a:t>
            </a:r>
            <a:endParaRPr lang="tr-TR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908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66</Words>
  <Application>Microsoft Office PowerPoint</Application>
  <PresentationFormat>Geniş ekran</PresentationFormat>
  <Paragraphs>29</Paragraphs>
  <Slides>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HRN</dc:creator>
  <cp:lastModifiedBy>Harun Gür</cp:lastModifiedBy>
  <cp:revision>3</cp:revision>
  <dcterms:created xsi:type="dcterms:W3CDTF">2022-03-30T07:39:25Z</dcterms:created>
  <dcterms:modified xsi:type="dcterms:W3CDTF">2022-04-19T10:57:17Z</dcterms:modified>
</cp:coreProperties>
</file>