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0" r:id="rId3"/>
    <p:sldId id="261" r:id="rId4"/>
    <p:sldId id="262" r:id="rId5"/>
    <p:sldId id="263" r:id="rId6"/>
    <p:sldId id="265" r:id="rId7"/>
    <p:sldId id="264" r:id="rId8"/>
    <p:sldId id="267" r:id="rId9"/>
    <p:sldId id="266"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03" d="100"/>
          <a:sy n="103" d="100"/>
        </p:scale>
        <p:origin x="7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600" y="3044959"/>
            <a:ext cx="10382944" cy="1344149"/>
          </a:xfrm>
        </p:spPr>
        <p:txBody>
          <a:bodyPr anchor="ctr">
            <a:noAutofit/>
          </a:bodyPr>
          <a:lstStyle>
            <a:lvl1pPr>
              <a:lnSpc>
                <a:spcPct val="100000"/>
              </a:lnSpc>
              <a:defRPr sz="3200" spc="-107" baseline="0">
                <a:solidFill>
                  <a:schemeClr val="tx1"/>
                </a:solidFill>
              </a:defRPr>
            </a:lvl1pPr>
          </a:lstStyle>
          <a:p>
            <a:r>
              <a:rPr lang="en-US" dirty="0"/>
              <a:t>Click to Edit Master Title Style</a:t>
            </a:r>
          </a:p>
        </p:txBody>
      </p:sp>
      <p:sp>
        <p:nvSpPr>
          <p:cNvPr id="3" name="Subtitle 2"/>
          <p:cNvSpPr>
            <a:spLocks noGrp="1"/>
          </p:cNvSpPr>
          <p:nvPr>
            <p:ph type="subTitle" idx="1" hasCustomPrompt="1"/>
          </p:nvPr>
        </p:nvSpPr>
        <p:spPr>
          <a:xfrm>
            <a:off x="609600" y="4800600"/>
            <a:ext cx="9144000" cy="914400"/>
          </a:xfrm>
        </p:spPr>
        <p:txBody>
          <a:bodyPr/>
          <a:lstStyle>
            <a:lvl1pPr marL="0" indent="0" algn="l">
              <a:buNone/>
              <a:defRPr b="0" cap="none" spc="160" baseline="0">
                <a:solidFill>
                  <a:schemeClr val="tx2"/>
                </a:solidFill>
                <a:latin typeface="+mj-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IN"/>
              <a:t>Department of ECE</a:t>
            </a:r>
          </a:p>
        </p:txBody>
      </p:sp>
      <p:sp>
        <p:nvSpPr>
          <p:cNvPr id="9" name="Rectangle 8"/>
          <p:cNvSpPr/>
          <p:nvPr/>
        </p:nvSpPr>
        <p:spPr>
          <a:xfrm>
            <a:off x="12001499" y="4846320"/>
            <a:ext cx="190501"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p:cNvSpPr/>
          <p:nvPr/>
        </p:nvSpPr>
        <p:spPr>
          <a:xfrm>
            <a:off x="12001499" y="0"/>
            <a:ext cx="190501"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1" name="Picture 10" descr="B.Tech admissions now open at Amrita Vishwa Vidyapeetham"/>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5863" y="15037"/>
            <a:ext cx="2400267" cy="480053"/>
          </a:xfrm>
          <a:prstGeom prst="rect">
            <a:avLst/>
          </a:prstGeom>
          <a:noFill/>
          <a:ln>
            <a:noFill/>
          </a:ln>
        </p:spPr>
      </p:pic>
    </p:spTree>
    <p:extLst>
      <p:ext uri="{BB962C8B-B14F-4D97-AF65-F5344CB8AC3E}">
        <p14:creationId xmlns:p14="http://schemas.microsoft.com/office/powerpoint/2010/main" val="1248170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600200"/>
            <a:ext cx="6815667" cy="4480560"/>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2" y="1600200"/>
            <a:ext cx="4011084" cy="4480560"/>
          </a:xfrm>
        </p:spPr>
        <p:txBody>
          <a:bodyPr>
            <a:normAutofit/>
          </a:bodyPr>
          <a:lstStyle>
            <a:lvl1pPr marL="0" indent="0">
              <a:buNone/>
              <a:defRPr sz="2133"/>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a:xfrm>
            <a:off x="609600" y="6172201"/>
            <a:ext cx="4572000" cy="304800"/>
          </a:xfrm>
          <a:prstGeom prst="rect">
            <a:avLst/>
          </a:prstGeom>
        </p:spPr>
        <p:txBody>
          <a:bodyPr/>
          <a:lstStyle/>
          <a:p>
            <a:endParaRPr lang="en-IN"/>
          </a:p>
        </p:txBody>
      </p:sp>
      <p:sp>
        <p:nvSpPr>
          <p:cNvPr id="6" name="Footer Placeholder 5"/>
          <p:cNvSpPr>
            <a:spLocks noGrp="1"/>
          </p:cNvSpPr>
          <p:nvPr>
            <p:ph type="ftr" sz="quarter" idx="11"/>
          </p:nvPr>
        </p:nvSpPr>
        <p:spPr/>
        <p:txBody>
          <a:bodyPr/>
          <a:lstStyle/>
          <a:p>
            <a:r>
              <a:rPr lang="en-IN"/>
              <a:t>Department of ECE</a:t>
            </a:r>
          </a:p>
        </p:txBody>
      </p:sp>
      <p:sp>
        <p:nvSpPr>
          <p:cNvPr id="7" name="Slide Number Placeholder 6"/>
          <p:cNvSpPr>
            <a:spLocks noGrp="1"/>
          </p:cNvSpPr>
          <p:nvPr>
            <p:ph type="sldNum" sz="quarter" idx="12"/>
          </p:nvPr>
        </p:nvSpPr>
        <p:spPr/>
        <p:txBody>
          <a:bodyPr/>
          <a:lstStyle/>
          <a:p>
            <a:fld id="{06AC2BAF-6E0E-4899-AC44-A744DBDDF038}" type="slidenum">
              <a:rPr lang="en-IN" smtClean="0"/>
              <a:t>‹#›</a:t>
            </a:fld>
            <a:endParaRPr lang="en-IN"/>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84370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2001499" y="4846320"/>
            <a:ext cx="190501"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 name="Picture Placeholder 2"/>
          <p:cNvSpPr>
            <a:spLocks noGrp="1"/>
          </p:cNvSpPr>
          <p:nvPr>
            <p:ph type="pic" idx="1"/>
          </p:nvPr>
        </p:nvSpPr>
        <p:spPr>
          <a:xfrm>
            <a:off x="-1" y="0"/>
            <a:ext cx="12001169" cy="4846320"/>
          </a:xfrm>
          <a:solidFill>
            <a:schemeClr val="bg1">
              <a:lumMod val="75000"/>
            </a:schemeClr>
          </a:solidFill>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609600" y="5715000"/>
            <a:ext cx="10871200" cy="457200"/>
          </a:xfrm>
        </p:spPr>
        <p:txBody>
          <a:bodyPr/>
          <a:lstStyle>
            <a:lvl1pPr marL="0" indent="0">
              <a:buNone/>
              <a:defRPr sz="2133"/>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a:xfrm>
            <a:off x="609600" y="6172201"/>
            <a:ext cx="4572000" cy="304800"/>
          </a:xfrm>
          <a:prstGeom prst="rect">
            <a:avLst/>
          </a:prstGeom>
        </p:spPr>
        <p:txBody>
          <a:bodyPr/>
          <a:lstStyle/>
          <a:p>
            <a:endParaRPr lang="en-IN"/>
          </a:p>
        </p:txBody>
      </p:sp>
      <p:sp>
        <p:nvSpPr>
          <p:cNvPr id="6" name="Footer Placeholder 5"/>
          <p:cNvSpPr>
            <a:spLocks noGrp="1"/>
          </p:cNvSpPr>
          <p:nvPr>
            <p:ph type="ftr" sz="quarter" idx="11"/>
          </p:nvPr>
        </p:nvSpPr>
        <p:spPr/>
        <p:txBody>
          <a:bodyPr/>
          <a:lstStyle/>
          <a:p>
            <a:r>
              <a:rPr lang="en-IN"/>
              <a:t>Department of ECE</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06AC2BAF-6E0E-4899-AC44-A744DBDDF038}" type="slidenum">
              <a:rPr lang="en-IN" smtClean="0"/>
              <a:t>‹#›</a:t>
            </a:fld>
            <a:endParaRPr lang="en-IN"/>
          </a:p>
        </p:txBody>
      </p:sp>
      <p:sp>
        <p:nvSpPr>
          <p:cNvPr id="8" name="Title 7"/>
          <p:cNvSpPr>
            <a:spLocks noGrp="1"/>
          </p:cNvSpPr>
          <p:nvPr>
            <p:ph type="title"/>
          </p:nvPr>
        </p:nvSpPr>
        <p:spPr>
          <a:xfrm>
            <a:off x="609600" y="4953000"/>
            <a:ext cx="10871200" cy="762000"/>
          </a:xfrm>
        </p:spPr>
        <p:txBody>
          <a:bodyPr anchor="t">
            <a:normAutofit/>
          </a:bodyPr>
          <a:lstStyle>
            <a:lvl1pPr>
              <a:defRPr sz="4267"/>
            </a:lvl1pPr>
          </a:lstStyle>
          <a:p>
            <a:r>
              <a:rPr lang="en-US"/>
              <a:t>Click to edit Master title style</a:t>
            </a:r>
            <a:endParaRPr lang="en-US" dirty="0"/>
          </a:p>
        </p:txBody>
      </p:sp>
      <p:sp>
        <p:nvSpPr>
          <p:cNvPr id="10" name="Rectangle 9"/>
          <p:cNvSpPr/>
          <p:nvPr/>
        </p:nvSpPr>
        <p:spPr>
          <a:xfrm>
            <a:off x="12001499" y="0"/>
            <a:ext cx="190501"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146710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172201"/>
            <a:ext cx="4572000" cy="304800"/>
          </a:xfrm>
          <a:prstGeom prst="rect">
            <a:avLst/>
          </a:prstGeom>
        </p:spPr>
        <p:txBody>
          <a:bodyPr/>
          <a:lstStyle/>
          <a:p>
            <a:endParaRPr lang="en-IN"/>
          </a:p>
        </p:txBody>
      </p:sp>
      <p:sp>
        <p:nvSpPr>
          <p:cNvPr id="5" name="Footer Placeholder 4"/>
          <p:cNvSpPr>
            <a:spLocks noGrp="1"/>
          </p:cNvSpPr>
          <p:nvPr>
            <p:ph type="ftr" sz="quarter" idx="11"/>
          </p:nvPr>
        </p:nvSpPr>
        <p:spPr/>
        <p:txBody>
          <a:bodyPr/>
          <a:lstStyle/>
          <a:p>
            <a:r>
              <a:rPr lang="en-IN"/>
              <a:t>Department of ECE</a:t>
            </a:r>
          </a:p>
        </p:txBody>
      </p:sp>
      <p:sp>
        <p:nvSpPr>
          <p:cNvPr id="6" name="Slide Number Placeholder 5"/>
          <p:cNvSpPr>
            <a:spLocks noGrp="1"/>
          </p:cNvSpPr>
          <p:nvPr>
            <p:ph type="sldNum" sz="quarter" idx="12"/>
          </p:nvPr>
        </p:nvSpPr>
        <p:spPr/>
        <p:txBody>
          <a:bodyPr/>
          <a:lstStyle/>
          <a:p>
            <a:fld id="{06AC2BAF-6E0E-4899-AC44-A744DBDDF038}" type="slidenum">
              <a:rPr lang="en-IN" smtClean="0"/>
              <a:t>‹#›</a:t>
            </a:fld>
            <a:endParaRPr lang="en-IN"/>
          </a:p>
        </p:txBody>
      </p:sp>
    </p:spTree>
    <p:extLst>
      <p:ext uri="{BB962C8B-B14F-4D97-AF65-F5344CB8AC3E}">
        <p14:creationId xmlns:p14="http://schemas.microsoft.com/office/powerpoint/2010/main" val="2114119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172201"/>
            <a:ext cx="4572000" cy="304800"/>
          </a:xfrm>
          <a:prstGeom prst="rect">
            <a:avLst/>
          </a:prstGeom>
        </p:spPr>
        <p:txBody>
          <a:bodyPr/>
          <a:lstStyle/>
          <a:p>
            <a:endParaRPr lang="en-IN"/>
          </a:p>
        </p:txBody>
      </p:sp>
      <p:sp>
        <p:nvSpPr>
          <p:cNvPr id="5" name="Footer Placeholder 4"/>
          <p:cNvSpPr>
            <a:spLocks noGrp="1"/>
          </p:cNvSpPr>
          <p:nvPr>
            <p:ph type="ftr" sz="quarter" idx="11"/>
          </p:nvPr>
        </p:nvSpPr>
        <p:spPr/>
        <p:txBody>
          <a:bodyPr/>
          <a:lstStyle/>
          <a:p>
            <a:r>
              <a:rPr lang="en-IN"/>
              <a:t>Department of ECE</a:t>
            </a:r>
          </a:p>
        </p:txBody>
      </p:sp>
      <p:sp>
        <p:nvSpPr>
          <p:cNvPr id="6" name="Slide Number Placeholder 5"/>
          <p:cNvSpPr>
            <a:spLocks noGrp="1"/>
          </p:cNvSpPr>
          <p:nvPr>
            <p:ph type="sldNum" sz="quarter" idx="12"/>
          </p:nvPr>
        </p:nvSpPr>
        <p:spPr/>
        <p:txBody>
          <a:bodyPr/>
          <a:lstStyle/>
          <a:p>
            <a:fld id="{06AC2BAF-6E0E-4899-AC44-A744DBDDF038}" type="slidenum">
              <a:rPr lang="en-IN" smtClean="0"/>
              <a:t>‹#›</a:t>
            </a:fld>
            <a:endParaRPr lang="en-IN"/>
          </a:p>
        </p:txBody>
      </p:sp>
    </p:spTree>
    <p:extLst>
      <p:ext uri="{BB962C8B-B14F-4D97-AF65-F5344CB8AC3E}">
        <p14:creationId xmlns:p14="http://schemas.microsoft.com/office/powerpoint/2010/main" val="3980190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2" name="Shape 22"/>
          <p:cNvSpPr>
            <a:spLocks noGrp="1"/>
          </p:cNvSpPr>
          <p:nvPr>
            <p:ph type="title"/>
          </p:nvPr>
        </p:nvSpPr>
        <p:spPr>
          <a:prstGeom prst="rect">
            <a:avLst/>
          </a:prstGeom>
        </p:spPr>
        <p:txBody>
          <a:bodyPr/>
          <a:lstStyle/>
          <a:p>
            <a:r>
              <a:t>Title Text</a:t>
            </a:r>
          </a:p>
        </p:txBody>
      </p:sp>
      <p:sp>
        <p:nvSpPr>
          <p:cNvPr id="23" name="Shape 2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hape 24"/>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884543828"/>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Title">
    <p:spTree>
      <p:nvGrpSpPr>
        <p:cNvPr id="1" name=""/>
        <p:cNvGrpSpPr/>
        <p:nvPr/>
      </p:nvGrpSpPr>
      <p:grpSpPr>
        <a:xfrm>
          <a:off x="0" y="0"/>
          <a:ext cx="0" cy="0"/>
          <a:chOff x="0" y="0"/>
          <a:chExt cx="0" cy="0"/>
        </a:xfrm>
      </p:grpSpPr>
      <p:sp>
        <p:nvSpPr>
          <p:cNvPr id="54" name="Rectangle"/>
          <p:cNvSpPr/>
          <p:nvPr/>
        </p:nvSpPr>
        <p:spPr>
          <a:xfrm>
            <a:off x="266700" y="891541"/>
            <a:ext cx="11658600" cy="5846445"/>
          </a:xfrm>
          <a:prstGeom prst="rect">
            <a:avLst/>
          </a:prstGeom>
          <a:ln w="3175">
            <a:miter lim="400000"/>
          </a:ln>
        </p:spPr>
        <p:txBody>
          <a:bodyPr lIns="17200" tIns="17200" rIns="17200" bIns="17200" anchor="ctr"/>
          <a:lstStyle/>
          <a:p>
            <a:pPr algn="ctr" defTabSz="650081">
              <a:spcBef>
                <a:spcPts val="0"/>
              </a:spcBef>
              <a:defRPr sz="4600">
                <a:solidFill>
                  <a:schemeClr val="accent5">
                    <a:hueOff val="-522602"/>
                    <a:satOff val="-6700"/>
                    <a:lumOff val="-22320"/>
                  </a:schemeClr>
                </a:solidFill>
                <a:effectLst>
                  <a:outerShdw blurRad="38100" dist="12700" dir="5400000" rotWithShape="0">
                    <a:srgbClr val="000000">
                      <a:alpha val="50000"/>
                    </a:srgbClr>
                  </a:outerShdw>
                </a:effectLst>
                <a:uFillTx/>
                <a:latin typeface="+mn-lt"/>
                <a:ea typeface="+mn-ea"/>
                <a:cs typeface="+mn-cs"/>
                <a:sym typeface="Irfan"/>
              </a:defRPr>
            </a:pPr>
            <a:endParaRPr sz="2588"/>
          </a:p>
        </p:txBody>
      </p:sp>
      <p:sp>
        <p:nvSpPr>
          <p:cNvPr id="55" name="Title Text"/>
          <p:cNvSpPr txBox="1">
            <a:spLocks noGrp="1"/>
          </p:cNvSpPr>
          <p:nvPr>
            <p:ph type="title"/>
          </p:nvPr>
        </p:nvSpPr>
        <p:spPr>
          <a:xfrm>
            <a:off x="1333500" y="882968"/>
            <a:ext cx="9525000" cy="978520"/>
          </a:xfrm>
          <a:prstGeom prst="rect">
            <a:avLst/>
          </a:prstGeom>
        </p:spPr>
        <p:txBody>
          <a:bodyPr/>
          <a:lstStyle/>
          <a:p>
            <a:r>
              <a:t>Title Text</a:t>
            </a:r>
          </a:p>
        </p:txBody>
      </p:sp>
      <p:sp>
        <p:nvSpPr>
          <p:cNvPr id="56" name="Slide Number"/>
          <p:cNvSpPr txBox="1">
            <a:spLocks noGrp="1"/>
          </p:cNvSpPr>
          <p:nvPr>
            <p:ph type="sldNum" sz="quarter" idx="2"/>
          </p:nvPr>
        </p:nvSpPr>
        <p:spPr>
          <a:xfrm>
            <a:off x="858698" y="5912934"/>
            <a:ext cx="182495" cy="178442"/>
          </a:xfrm>
          <a:prstGeom prst="rect">
            <a:avLst/>
          </a:prstGeom>
        </p:spPr>
        <p:txBody>
          <a:bodyPr/>
          <a:lstStyle>
            <a:lvl1pPr algn="ctr" defTabSz="1014413">
              <a:defRPr sz="675">
                <a:latin typeface="Avenir Book"/>
                <a:ea typeface="Avenir Book"/>
                <a:cs typeface="Avenir Book"/>
                <a:sym typeface="Avenir Book"/>
              </a:defRPr>
            </a:lvl1pPr>
          </a:lstStyle>
          <a:p>
            <a:pPr>
              <a:defRPr>
                <a:effectLst/>
              </a:defRPr>
            </a:pPr>
            <a:fld id="{86CB4B4D-7CA3-9044-876B-883B54F8677D}" type="slidenum">
              <a:t>‹#›</a:t>
            </a:fld>
            <a:endParaRPr/>
          </a:p>
        </p:txBody>
      </p:sp>
    </p:spTree>
    <p:extLst>
      <p:ext uri="{BB962C8B-B14F-4D97-AF65-F5344CB8AC3E}">
        <p14:creationId xmlns:p14="http://schemas.microsoft.com/office/powerpoint/2010/main" val="1068658862"/>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Table Placeholder 2"/>
          <p:cNvSpPr>
            <a:spLocks noGrp="1"/>
          </p:cNvSpPr>
          <p:nvPr>
            <p:ph type="tbl" idx="1"/>
          </p:nvPr>
        </p:nvSpPr>
        <p:spPr>
          <a:xfrm>
            <a:off x="914400" y="1981200"/>
            <a:ext cx="10363200" cy="4114800"/>
          </a:xfrm>
        </p:spPr>
        <p:txBody>
          <a:bodyPr/>
          <a:lstStyle/>
          <a:p>
            <a:pPr lvl="0"/>
            <a:endParaRPr lang="en-US" noProof="0"/>
          </a:p>
        </p:txBody>
      </p:sp>
      <p:sp>
        <p:nvSpPr>
          <p:cNvPr id="4" name="Rectangle 4"/>
          <p:cNvSpPr>
            <a:spLocks noGrp="1" noChangeArrowheads="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Rectangle 5"/>
          <p:cNvSpPr>
            <a:spLocks noGrp="1" noChangeArrowheads="1"/>
          </p:cNvSpPr>
          <p:nvPr>
            <p:ph type="sldNum" sz="quarter" idx="11"/>
          </p:nvPr>
        </p:nvSpPr>
        <p:spPr/>
        <p:txBody>
          <a:bodyPr/>
          <a:lstStyle>
            <a:lvl1pPr>
              <a:defRPr/>
            </a:lvl1pPr>
          </a:lstStyle>
          <a:p>
            <a:fld id="{642EDF7E-F0B2-46CE-8C8B-6A27622018D0}" type="slidenum">
              <a:rPr lang="en-US" altLang="en-US"/>
              <a:pPr/>
              <a:t>‹#›</a:t>
            </a:fld>
            <a:endParaRPr lang="en-US" altLang="en-US"/>
          </a:p>
        </p:txBody>
      </p:sp>
    </p:spTree>
    <p:extLst>
      <p:ext uri="{BB962C8B-B14F-4D97-AF65-F5344CB8AC3E}">
        <p14:creationId xmlns:p14="http://schemas.microsoft.com/office/powerpoint/2010/main" val="1252807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9753600" cy="609600"/>
          </a:xfrm>
        </p:spPr>
        <p:txBody>
          <a:bodyPr/>
          <a:lstStyle/>
          <a:p>
            <a:r>
              <a:rPr lang="en-US"/>
              <a:t>Click to edit Master title style</a:t>
            </a:r>
            <a:endParaRPr lang="de-CH"/>
          </a:p>
        </p:txBody>
      </p:sp>
      <p:sp>
        <p:nvSpPr>
          <p:cNvPr id="3" name="Text Placeholder 2"/>
          <p:cNvSpPr>
            <a:spLocks noGrp="1"/>
          </p:cNvSpPr>
          <p:nvPr>
            <p:ph type="body" sz="half" idx="1"/>
          </p:nvPr>
        </p:nvSpPr>
        <p:spPr>
          <a:xfrm>
            <a:off x="609600" y="1219200"/>
            <a:ext cx="56896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p:cNvSpPr>
            <a:spLocks noGrp="1"/>
          </p:cNvSpPr>
          <p:nvPr>
            <p:ph sz="quarter" idx="2"/>
          </p:nvPr>
        </p:nvSpPr>
        <p:spPr>
          <a:xfrm>
            <a:off x="6502400" y="1219200"/>
            <a:ext cx="56896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Content Placeholder 4"/>
          <p:cNvSpPr>
            <a:spLocks noGrp="1"/>
          </p:cNvSpPr>
          <p:nvPr>
            <p:ph sz="quarter" idx="3"/>
          </p:nvPr>
        </p:nvSpPr>
        <p:spPr>
          <a:xfrm>
            <a:off x="6502400" y="3543300"/>
            <a:ext cx="56896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Rectangle 4"/>
          <p:cNvSpPr>
            <a:spLocks noGrp="1" noChangeArrowheads="1"/>
          </p:cNvSpPr>
          <p:nvPr>
            <p:ph type="sldNum" sz="quarter" idx="10"/>
          </p:nvPr>
        </p:nvSpPr>
        <p:spPr/>
        <p:txBody>
          <a:bodyPr/>
          <a:lstStyle>
            <a:lvl1pPr>
              <a:defRPr/>
            </a:lvl1pPr>
          </a:lstStyle>
          <a:p>
            <a:pPr>
              <a:defRPr/>
            </a:pPr>
            <a:fld id="{F49C58F2-1DF8-43FB-B8CE-A3D8090BED5A}" type="slidenum">
              <a:rPr lang="de-DE" altLang="en-US"/>
              <a:pPr>
                <a:defRPr/>
              </a:pPr>
              <a:t>‹#›</a:t>
            </a:fld>
            <a:endParaRPr lang="de-DE" altLang="en-US"/>
          </a:p>
        </p:txBody>
      </p:sp>
      <p:sp>
        <p:nvSpPr>
          <p:cNvPr id="7" name="Rectangle 6"/>
          <p:cNvSpPr>
            <a:spLocks noGrp="1" noChangeArrowheads="1"/>
          </p:cNvSpPr>
          <p:nvPr>
            <p:ph type="ftr" sz="quarter" idx="11"/>
          </p:nvPr>
        </p:nvSpPr>
        <p:spPr/>
        <p:txBody>
          <a:bodyPr/>
          <a:lstStyle>
            <a:lvl1pPr>
              <a:defRPr/>
            </a:lvl1pPr>
          </a:lstStyle>
          <a:p>
            <a:pPr>
              <a:defRPr/>
            </a:pPr>
            <a:r>
              <a:rPr lang="de-DE"/>
              <a:t>K. Grauman, B. Leibe</a:t>
            </a:r>
          </a:p>
        </p:txBody>
      </p:sp>
    </p:spTree>
    <p:extLst>
      <p:ext uri="{BB962C8B-B14F-4D97-AF65-F5344CB8AC3E}">
        <p14:creationId xmlns:p14="http://schemas.microsoft.com/office/powerpoint/2010/main" val="1056997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2933"/>
            </a:lvl1pPr>
          </a:lstStyle>
          <a:p>
            <a:r>
              <a:rPr lang="en-US"/>
              <a:t>Click to edit Master title style</a:t>
            </a:r>
          </a:p>
        </p:txBody>
      </p:sp>
      <p:sp>
        <p:nvSpPr>
          <p:cNvPr id="3" name="Content Placeholder 2"/>
          <p:cNvSpPr>
            <a:spLocks noGrp="1"/>
          </p:cNvSpPr>
          <p:nvPr>
            <p:ph idx="1"/>
          </p:nvPr>
        </p:nvSpPr>
        <p:spPr/>
        <p:txBody>
          <a:bodyPr>
            <a:normAutofit/>
          </a:bodyPr>
          <a:lstStyle>
            <a:lvl1pPr marL="457189" indent="-457189">
              <a:buSzPct val="150000"/>
              <a:buFont typeface="Arial" panose="020B0604020202020204" pitchFamily="34" charset="0"/>
              <a:buChar char="•"/>
              <a:defRPr sz="2400"/>
            </a:lvl1pPr>
            <a:lvl2pPr>
              <a:buSzPct val="150000"/>
              <a:defRPr sz="2400"/>
            </a:lvl2pPr>
            <a:lvl3pPr>
              <a:buSzPct val="150000"/>
              <a:defRPr sz="2400"/>
            </a:lvl3pPr>
            <a:lvl4pPr>
              <a:buSzPct val="150000"/>
              <a:defRPr sz="2400"/>
            </a:lvl4pPr>
            <a:lvl5pPr>
              <a:buSzPct val="150000"/>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IN"/>
              <a:t>Department of ECE</a:t>
            </a:r>
          </a:p>
        </p:txBody>
      </p:sp>
      <p:sp>
        <p:nvSpPr>
          <p:cNvPr id="6" name="Slide Number Placeholder 5"/>
          <p:cNvSpPr>
            <a:spLocks noGrp="1"/>
          </p:cNvSpPr>
          <p:nvPr>
            <p:ph type="sldNum" sz="quarter" idx="12"/>
          </p:nvPr>
        </p:nvSpPr>
        <p:spPr>
          <a:xfrm>
            <a:off x="11285135" y="6302541"/>
            <a:ext cx="763527" cy="486833"/>
          </a:xfrm>
        </p:spPr>
        <p:txBody>
          <a:bodyPr/>
          <a:lstStyle>
            <a:lvl1pPr>
              <a:defRPr sz="2667"/>
            </a:lvl1pPr>
          </a:lstStyle>
          <a:p>
            <a:fld id="{06AC2BAF-6E0E-4899-AC44-A744DBDDF038}" type="slidenum">
              <a:rPr lang="en-IN" smtClean="0"/>
              <a:t>‹#›</a:t>
            </a:fld>
            <a:endParaRPr lang="en-IN"/>
          </a:p>
        </p:txBody>
      </p:sp>
    </p:spTree>
    <p:extLst>
      <p:ext uri="{BB962C8B-B14F-4D97-AF65-F5344CB8AC3E}">
        <p14:creationId xmlns:p14="http://schemas.microsoft.com/office/powerpoint/2010/main" val="194240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933"/>
            </a:lvl1pPr>
          </a:lstStyle>
          <a:p>
            <a:r>
              <a:rPr lang="en-US"/>
              <a:t>Click to edit Master title style</a:t>
            </a:r>
            <a:endParaRPr lang="en-IN"/>
          </a:p>
        </p:txBody>
      </p:sp>
      <p:sp>
        <p:nvSpPr>
          <p:cNvPr id="4" name="Footer Placeholder 3"/>
          <p:cNvSpPr>
            <a:spLocks noGrp="1"/>
          </p:cNvSpPr>
          <p:nvPr>
            <p:ph type="ftr" sz="quarter" idx="11"/>
          </p:nvPr>
        </p:nvSpPr>
        <p:spPr/>
        <p:txBody>
          <a:bodyPr/>
          <a:lstStyle/>
          <a:p>
            <a:r>
              <a:rPr lang="en-IN"/>
              <a:t>Department of ECE</a:t>
            </a:r>
          </a:p>
        </p:txBody>
      </p:sp>
      <p:sp>
        <p:nvSpPr>
          <p:cNvPr id="5" name="Slide Number Placeholder 4"/>
          <p:cNvSpPr>
            <a:spLocks noGrp="1"/>
          </p:cNvSpPr>
          <p:nvPr>
            <p:ph type="sldNum" sz="quarter" idx="12"/>
          </p:nvPr>
        </p:nvSpPr>
        <p:spPr/>
        <p:txBody>
          <a:bodyPr/>
          <a:lstStyle/>
          <a:p>
            <a:fld id="{06AC2BAF-6E0E-4899-AC44-A744DBDDF038}" type="slidenum">
              <a:rPr lang="en-IN" smtClean="0"/>
              <a:t>‹#›</a:t>
            </a:fld>
            <a:endParaRPr lang="en-IN"/>
          </a:p>
        </p:txBody>
      </p:sp>
    </p:spTree>
    <p:extLst>
      <p:ext uri="{BB962C8B-B14F-4D97-AF65-F5344CB8AC3E}">
        <p14:creationId xmlns:p14="http://schemas.microsoft.com/office/powerpoint/2010/main" val="3750139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07701" y="2948947"/>
            <a:ext cx="7721600" cy="1371600"/>
          </a:xfrm>
        </p:spPr>
        <p:txBody>
          <a:bodyPr/>
          <a:lstStyle>
            <a:lvl1pPr>
              <a:defRPr cap="none"/>
            </a:lvl1pPr>
          </a:lstStyle>
          <a:p>
            <a:r>
              <a:rPr lang="en-US" dirty="0"/>
              <a:t>Click to Edit Master Title Style</a:t>
            </a:r>
            <a:endParaRPr lang="en-IN" dirty="0"/>
          </a:p>
        </p:txBody>
      </p:sp>
      <p:sp>
        <p:nvSpPr>
          <p:cNvPr id="4" name="Footer Placeholder 3"/>
          <p:cNvSpPr>
            <a:spLocks noGrp="1"/>
          </p:cNvSpPr>
          <p:nvPr>
            <p:ph type="ftr" sz="quarter" idx="11"/>
          </p:nvPr>
        </p:nvSpPr>
        <p:spPr/>
        <p:txBody>
          <a:bodyPr/>
          <a:lstStyle/>
          <a:p>
            <a:r>
              <a:rPr lang="en-IN"/>
              <a:t>Department of ECE</a:t>
            </a:r>
          </a:p>
        </p:txBody>
      </p:sp>
      <p:pic>
        <p:nvPicPr>
          <p:cNvPr id="6" name="Picture 5" descr="B.Tech admissions now open at Amrita Vishwa Vidyapeetham"/>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5863" y="15037"/>
            <a:ext cx="2400267" cy="480053"/>
          </a:xfrm>
          <a:prstGeom prst="rect">
            <a:avLst/>
          </a:prstGeom>
          <a:noFill/>
          <a:ln>
            <a:noFill/>
          </a:ln>
        </p:spPr>
      </p:pic>
    </p:spTree>
    <p:extLst>
      <p:ext uri="{BB962C8B-B14F-4D97-AF65-F5344CB8AC3E}">
        <p14:creationId xmlns:p14="http://schemas.microsoft.com/office/powerpoint/2010/main" val="3691653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1447802"/>
            <a:ext cx="10670976" cy="4957529"/>
          </a:xfrm>
        </p:spPr>
        <p:txBody>
          <a:bodyPr anchor="ctr">
            <a:noAutofit/>
          </a:bodyPr>
          <a:lstStyle>
            <a:lvl1pPr algn="l">
              <a:lnSpc>
                <a:spcPct val="100000"/>
              </a:lnSpc>
              <a:defRPr sz="2667" b="0" cap="all" spc="-107" baseline="0">
                <a:solidFill>
                  <a:schemeClr val="tx1"/>
                </a:solidFill>
                <a:latin typeface="+mn-lt"/>
              </a:defRPr>
            </a:lvl1pPr>
          </a:lstStyle>
          <a:p>
            <a:r>
              <a:rPr lang="en-US"/>
              <a:t>Click to edit Master title style</a:t>
            </a:r>
            <a:endParaRPr lang="en-US" dirty="0"/>
          </a:p>
        </p:txBody>
      </p:sp>
      <p:sp>
        <p:nvSpPr>
          <p:cNvPr id="3" name="Text Placeholder 2"/>
          <p:cNvSpPr>
            <a:spLocks noGrp="1"/>
          </p:cNvSpPr>
          <p:nvPr>
            <p:ph type="body" idx="1"/>
          </p:nvPr>
        </p:nvSpPr>
        <p:spPr>
          <a:xfrm>
            <a:off x="609600" y="228601"/>
            <a:ext cx="10670976" cy="1066800"/>
          </a:xfrm>
        </p:spPr>
        <p:txBody>
          <a:bodyPr anchor="ctr">
            <a:normAutofit/>
          </a:bodyPr>
          <a:lstStyle>
            <a:lvl1pPr marL="0" indent="0">
              <a:buNone/>
              <a:defRPr sz="2933" b="0" cap="all" spc="160" baseline="0">
                <a:solidFill>
                  <a:schemeClr val="tx2"/>
                </a:solidFill>
                <a:latin typeface="+mj-lt"/>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8" name="Slide Number Placeholder 7"/>
          <p:cNvSpPr>
            <a:spLocks noGrp="1"/>
          </p:cNvSpPr>
          <p:nvPr>
            <p:ph type="sldNum" sz="quarter" idx="11"/>
          </p:nvPr>
        </p:nvSpPr>
        <p:spPr/>
        <p:txBody>
          <a:bodyPr/>
          <a:lstStyle/>
          <a:p>
            <a:fld id="{06AC2BAF-6E0E-4899-AC44-A744DBDDF038}" type="slidenum">
              <a:rPr lang="en-IN" smtClean="0"/>
              <a:t>‹#›</a:t>
            </a:fld>
            <a:endParaRPr lang="en-IN"/>
          </a:p>
        </p:txBody>
      </p:sp>
      <p:sp>
        <p:nvSpPr>
          <p:cNvPr id="9" name="Footer Placeholder 8"/>
          <p:cNvSpPr>
            <a:spLocks noGrp="1"/>
          </p:cNvSpPr>
          <p:nvPr>
            <p:ph type="ftr" sz="quarter" idx="12"/>
          </p:nvPr>
        </p:nvSpPr>
        <p:spPr/>
        <p:txBody>
          <a:bodyPr/>
          <a:lstStyle/>
          <a:p>
            <a:r>
              <a:rPr lang="en-IN"/>
              <a:t>Department of ECE</a:t>
            </a:r>
          </a:p>
        </p:txBody>
      </p:sp>
      <p:pic>
        <p:nvPicPr>
          <p:cNvPr id="10" name="Picture 9" descr="B.Tech admissions now open at Amrita Vishwa Vidyapeetham"/>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5863" y="15037"/>
            <a:ext cx="2400267" cy="480053"/>
          </a:xfrm>
          <a:prstGeom prst="rect">
            <a:avLst/>
          </a:prstGeom>
          <a:noFill/>
          <a:ln>
            <a:noFill/>
          </a:ln>
        </p:spPr>
      </p:pic>
    </p:spTree>
    <p:extLst>
      <p:ext uri="{BB962C8B-B14F-4D97-AF65-F5344CB8AC3E}">
        <p14:creationId xmlns:p14="http://schemas.microsoft.com/office/powerpoint/2010/main" val="3913640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74240" y="1574801"/>
            <a:ext cx="438912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786880" y="1574801"/>
            <a:ext cx="438912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09600" y="6172201"/>
            <a:ext cx="4572000" cy="304800"/>
          </a:xfrm>
          <a:prstGeom prst="rect">
            <a:avLst/>
          </a:prstGeom>
        </p:spPr>
        <p:txBody>
          <a:bodyPr/>
          <a:lstStyle/>
          <a:p>
            <a:endParaRPr lang="en-IN"/>
          </a:p>
        </p:txBody>
      </p:sp>
      <p:sp>
        <p:nvSpPr>
          <p:cNvPr id="6" name="Footer Placeholder 5"/>
          <p:cNvSpPr>
            <a:spLocks noGrp="1"/>
          </p:cNvSpPr>
          <p:nvPr>
            <p:ph type="ftr" sz="quarter" idx="11"/>
          </p:nvPr>
        </p:nvSpPr>
        <p:spPr/>
        <p:txBody>
          <a:bodyPr/>
          <a:lstStyle/>
          <a:p>
            <a:r>
              <a:rPr lang="en-IN"/>
              <a:t>Department of ECE</a:t>
            </a:r>
          </a:p>
        </p:txBody>
      </p:sp>
      <p:sp>
        <p:nvSpPr>
          <p:cNvPr id="7" name="Slide Number Placeholder 6"/>
          <p:cNvSpPr>
            <a:spLocks noGrp="1"/>
          </p:cNvSpPr>
          <p:nvPr>
            <p:ph type="sldNum" sz="quarter" idx="12"/>
          </p:nvPr>
        </p:nvSpPr>
        <p:spPr/>
        <p:txBody>
          <a:bodyPr/>
          <a:lstStyle/>
          <a:p>
            <a:fld id="{06AC2BAF-6E0E-4899-AC44-A744DBDDF038}" type="slidenum">
              <a:rPr lang="en-IN" smtClean="0"/>
              <a:t>‹#›</a:t>
            </a:fld>
            <a:endParaRPr lang="en-IN"/>
          </a:p>
        </p:txBody>
      </p:sp>
    </p:spTree>
    <p:extLst>
      <p:ext uri="{BB962C8B-B14F-4D97-AF65-F5344CB8AC3E}">
        <p14:creationId xmlns:p14="http://schemas.microsoft.com/office/powerpoint/2010/main" val="4114343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70176" y="1572768"/>
            <a:ext cx="4389120" cy="639763"/>
          </a:xfrm>
        </p:spPr>
        <p:txBody>
          <a:bodyPr anchor="b">
            <a:noAutofit/>
          </a:bodyPr>
          <a:lstStyle>
            <a:lvl1pPr marL="0" indent="0">
              <a:buNone/>
              <a:defRPr sz="2400" b="0" cap="all" spc="133" baseline="0">
                <a:solidFill>
                  <a:schemeClr val="tx1"/>
                </a:solidFill>
                <a:latin typeface="+mj-lt"/>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2170176" y="2259367"/>
            <a:ext cx="4389120" cy="384048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790944" y="1572768"/>
            <a:ext cx="4389120" cy="639763"/>
          </a:xfrm>
        </p:spPr>
        <p:txBody>
          <a:bodyPr anchor="b">
            <a:noAutofit/>
          </a:bodyPr>
          <a:lstStyle>
            <a:lvl1pPr marL="0" indent="0">
              <a:buNone/>
              <a:defRPr lang="en-US" sz="2400" b="0" kern="1200" cap="all" spc="133" baseline="0" dirty="0" smtClean="0">
                <a:solidFill>
                  <a:schemeClr val="tx1"/>
                </a:solidFill>
                <a:latin typeface="+mj-lt"/>
                <a:ea typeface="+mn-ea"/>
                <a:cs typeface="+mn-cs"/>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marL="0" lvl="0" indent="0" algn="l" defTabSz="121917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6790944" y="2259367"/>
            <a:ext cx="4389120" cy="384048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09600" y="6172201"/>
            <a:ext cx="4572000" cy="304800"/>
          </a:xfrm>
          <a:prstGeom prst="rect">
            <a:avLst/>
          </a:prstGeom>
        </p:spPr>
        <p:txBody>
          <a:bodyPr/>
          <a:lstStyle/>
          <a:p>
            <a:endParaRPr lang="en-IN"/>
          </a:p>
        </p:txBody>
      </p:sp>
      <p:sp>
        <p:nvSpPr>
          <p:cNvPr id="8" name="Footer Placeholder 7"/>
          <p:cNvSpPr>
            <a:spLocks noGrp="1"/>
          </p:cNvSpPr>
          <p:nvPr>
            <p:ph type="ftr" sz="quarter" idx="11"/>
          </p:nvPr>
        </p:nvSpPr>
        <p:spPr/>
        <p:txBody>
          <a:bodyPr/>
          <a:lstStyle/>
          <a:p>
            <a:r>
              <a:rPr lang="en-IN"/>
              <a:t>Department of ECE</a:t>
            </a:r>
          </a:p>
        </p:txBody>
      </p:sp>
      <p:sp>
        <p:nvSpPr>
          <p:cNvPr id="9" name="Slide Number Placeholder 8"/>
          <p:cNvSpPr>
            <a:spLocks noGrp="1"/>
          </p:cNvSpPr>
          <p:nvPr>
            <p:ph type="sldNum" sz="quarter" idx="12"/>
          </p:nvPr>
        </p:nvSpPr>
        <p:spPr/>
        <p:txBody>
          <a:bodyPr/>
          <a:lstStyle/>
          <a:p>
            <a:fld id="{06AC2BAF-6E0E-4899-AC44-A744DBDDF038}" type="slidenum">
              <a:rPr lang="en-IN" smtClean="0"/>
              <a:t>‹#›</a:t>
            </a:fld>
            <a:endParaRPr lang="en-IN"/>
          </a:p>
        </p:txBody>
      </p:sp>
    </p:spTree>
    <p:extLst>
      <p:ext uri="{BB962C8B-B14F-4D97-AF65-F5344CB8AC3E}">
        <p14:creationId xmlns:p14="http://schemas.microsoft.com/office/powerpoint/2010/main" val="297417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 y="6172201"/>
            <a:ext cx="4572000" cy="304800"/>
          </a:xfrm>
          <a:prstGeom prst="rect">
            <a:avLst/>
          </a:prstGeom>
        </p:spPr>
        <p:txBody>
          <a:bodyPr/>
          <a:lstStyle/>
          <a:p>
            <a:endParaRPr lang="en-IN"/>
          </a:p>
        </p:txBody>
      </p:sp>
      <p:sp>
        <p:nvSpPr>
          <p:cNvPr id="4" name="Footer Placeholder 3"/>
          <p:cNvSpPr>
            <a:spLocks noGrp="1"/>
          </p:cNvSpPr>
          <p:nvPr>
            <p:ph type="ftr" sz="quarter" idx="11"/>
          </p:nvPr>
        </p:nvSpPr>
        <p:spPr/>
        <p:txBody>
          <a:bodyPr/>
          <a:lstStyle/>
          <a:p>
            <a:r>
              <a:rPr lang="en-IN"/>
              <a:t>Department of ECE</a:t>
            </a:r>
          </a:p>
        </p:txBody>
      </p:sp>
      <p:sp>
        <p:nvSpPr>
          <p:cNvPr id="5" name="Slide Number Placeholder 4"/>
          <p:cNvSpPr>
            <a:spLocks noGrp="1"/>
          </p:cNvSpPr>
          <p:nvPr>
            <p:ph type="sldNum" sz="quarter" idx="12"/>
          </p:nvPr>
        </p:nvSpPr>
        <p:spPr/>
        <p:txBody>
          <a:bodyPr/>
          <a:lstStyle/>
          <a:p>
            <a:fld id="{06AC2BAF-6E0E-4899-AC44-A744DBDDF038}" type="slidenum">
              <a:rPr lang="en-IN" smtClean="0"/>
              <a:t>‹#›</a:t>
            </a:fld>
            <a:endParaRPr lang="en-IN"/>
          </a:p>
        </p:txBody>
      </p:sp>
    </p:spTree>
    <p:extLst>
      <p:ext uri="{BB962C8B-B14F-4D97-AF65-F5344CB8AC3E}">
        <p14:creationId xmlns:p14="http://schemas.microsoft.com/office/powerpoint/2010/main" val="3443469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172201"/>
            <a:ext cx="4572000" cy="304800"/>
          </a:xfrm>
          <a:prstGeom prst="rect">
            <a:avLst/>
          </a:prstGeom>
        </p:spPr>
        <p:txBody>
          <a:bodyPr/>
          <a:lstStyle/>
          <a:p>
            <a:endParaRPr lang="en-IN"/>
          </a:p>
        </p:txBody>
      </p:sp>
      <p:sp>
        <p:nvSpPr>
          <p:cNvPr id="3" name="Footer Placeholder 2"/>
          <p:cNvSpPr>
            <a:spLocks noGrp="1"/>
          </p:cNvSpPr>
          <p:nvPr>
            <p:ph type="ftr" sz="quarter" idx="11"/>
          </p:nvPr>
        </p:nvSpPr>
        <p:spPr/>
        <p:txBody>
          <a:bodyPr/>
          <a:lstStyle/>
          <a:p>
            <a:r>
              <a:rPr lang="en-IN"/>
              <a:t>Department of ECE</a:t>
            </a:r>
          </a:p>
        </p:txBody>
      </p:sp>
      <p:sp>
        <p:nvSpPr>
          <p:cNvPr id="4" name="Slide Number Placeholder 3"/>
          <p:cNvSpPr>
            <a:spLocks noGrp="1"/>
          </p:cNvSpPr>
          <p:nvPr>
            <p:ph type="sldNum" sz="quarter" idx="12"/>
          </p:nvPr>
        </p:nvSpPr>
        <p:spPr/>
        <p:txBody>
          <a:bodyPr/>
          <a:lstStyle/>
          <a:p>
            <a:fld id="{06AC2BAF-6E0E-4899-AC44-A744DBDDF038}" type="slidenum">
              <a:rPr lang="en-IN" smtClean="0"/>
              <a:t>‹#›</a:t>
            </a:fld>
            <a:endParaRPr lang="en-IN"/>
          </a:p>
        </p:txBody>
      </p:sp>
    </p:spTree>
    <p:extLst>
      <p:ext uri="{BB962C8B-B14F-4D97-AF65-F5344CB8AC3E}">
        <p14:creationId xmlns:p14="http://schemas.microsoft.com/office/powerpoint/2010/main" val="4245704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2720"/>
            <a:ext cx="10959008" cy="97202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371601"/>
            <a:ext cx="10959008" cy="47545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09600" y="6492876"/>
            <a:ext cx="4572000" cy="283845"/>
          </a:xfrm>
          <a:prstGeom prst="rect">
            <a:avLst/>
          </a:prstGeom>
        </p:spPr>
        <p:txBody>
          <a:bodyPr vert="horz" lIns="91440" tIns="45720" rIns="91440" bIns="45720" rtlCol="0" anchor="t"/>
          <a:lstStyle>
            <a:lvl1pPr algn="l">
              <a:defRPr sz="1333">
                <a:solidFill>
                  <a:schemeClr val="tx1"/>
                </a:solidFill>
              </a:defRPr>
            </a:lvl1pPr>
          </a:lstStyle>
          <a:p>
            <a:r>
              <a:rPr lang="en-IN"/>
              <a:t>Department of ECE</a:t>
            </a:r>
          </a:p>
        </p:txBody>
      </p:sp>
      <p:sp>
        <p:nvSpPr>
          <p:cNvPr id="6" name="Slide Number Placeholder 5"/>
          <p:cNvSpPr>
            <a:spLocks noGrp="1"/>
          </p:cNvSpPr>
          <p:nvPr>
            <p:ph type="sldNum" sz="quarter" idx="4"/>
          </p:nvPr>
        </p:nvSpPr>
        <p:spPr>
          <a:xfrm rot="16200000">
            <a:off x="11189125" y="5824645"/>
            <a:ext cx="1315721" cy="486833"/>
          </a:xfrm>
          <a:prstGeom prst="rect">
            <a:avLst/>
          </a:prstGeom>
        </p:spPr>
        <p:txBody>
          <a:bodyPr vert="horz" lIns="91440" tIns="45720" rIns="91440" bIns="45720" rtlCol="0" anchor="ctr"/>
          <a:lstStyle>
            <a:lvl1pPr algn="l">
              <a:defRPr sz="3200" b="1">
                <a:solidFill>
                  <a:schemeClr val="tx2"/>
                </a:solidFill>
              </a:defRPr>
            </a:lvl1pPr>
          </a:lstStyle>
          <a:p>
            <a:fld id="{06AC2BAF-6E0E-4899-AC44-A744DBDDF038}" type="slidenum">
              <a:rPr lang="en-IN" smtClean="0"/>
              <a:t>‹#›</a:t>
            </a:fld>
            <a:endParaRPr lang="en-IN"/>
          </a:p>
        </p:txBody>
      </p:sp>
      <p:sp>
        <p:nvSpPr>
          <p:cNvPr id="7" name="Rectangle 6"/>
          <p:cNvSpPr/>
          <p:nvPr/>
        </p:nvSpPr>
        <p:spPr>
          <a:xfrm>
            <a:off x="12001499" y="0"/>
            <a:ext cx="190501"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Rectangle 7"/>
          <p:cNvSpPr/>
          <p:nvPr/>
        </p:nvSpPr>
        <p:spPr>
          <a:xfrm>
            <a:off x="12001499" y="1371600"/>
            <a:ext cx="190501"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9" name="Picture 8" descr="B.Tech admissions now open at Amrita Vishwa Vidyapeetham"/>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9605863" y="15037"/>
            <a:ext cx="2400267" cy="480053"/>
          </a:xfrm>
          <a:prstGeom prst="rect">
            <a:avLst/>
          </a:prstGeom>
          <a:noFill/>
          <a:ln>
            <a:noFill/>
          </a:ln>
        </p:spPr>
      </p:pic>
    </p:spTree>
    <p:extLst>
      <p:ext uri="{BB962C8B-B14F-4D97-AF65-F5344CB8AC3E}">
        <p14:creationId xmlns:p14="http://schemas.microsoft.com/office/powerpoint/2010/main" val="14268469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p:txStyles>
    <p:titleStyle>
      <a:lvl1pPr algn="l" defTabSz="1219170" rtl="0" eaLnBrk="1" latinLnBrk="0" hangingPunct="1">
        <a:spcBef>
          <a:spcPct val="0"/>
        </a:spcBef>
        <a:buNone/>
        <a:defRPr sz="3200" kern="1200" cap="none" spc="-80" baseline="0">
          <a:solidFill>
            <a:schemeClr val="tx2"/>
          </a:solidFill>
          <a:latin typeface="+mj-lt"/>
          <a:ea typeface="+mj-ea"/>
          <a:cs typeface="+mj-cs"/>
        </a:defRPr>
      </a:lvl1pPr>
    </p:titleStyle>
    <p:bodyStyle>
      <a:lvl1pPr marL="0" indent="0" algn="l" defTabSz="1219170" rtl="0" eaLnBrk="1" latinLnBrk="0" hangingPunct="1">
        <a:spcBef>
          <a:spcPct val="20000"/>
        </a:spcBef>
        <a:spcAft>
          <a:spcPts val="800"/>
        </a:spcAft>
        <a:buSzPct val="150000"/>
        <a:buFont typeface="Arial" pitchFamily="34" charset="0"/>
        <a:buNone/>
        <a:defRPr sz="2667" b="1" kern="1200">
          <a:solidFill>
            <a:schemeClr val="tx1"/>
          </a:solidFill>
          <a:latin typeface="+mn-lt"/>
          <a:ea typeface="+mn-ea"/>
          <a:cs typeface="+mn-cs"/>
        </a:defRPr>
      </a:lvl1pPr>
      <a:lvl2pPr marL="609585" indent="-243834" algn="l" defTabSz="1219170" rtl="0" eaLnBrk="1" latinLnBrk="0" hangingPunct="1">
        <a:spcBef>
          <a:spcPct val="20000"/>
        </a:spcBef>
        <a:buClr>
          <a:schemeClr val="tx2"/>
        </a:buClr>
        <a:buSzPct val="150000"/>
        <a:buFont typeface="Arial" pitchFamily="34" charset="0"/>
        <a:buChar char="•"/>
        <a:defRPr sz="2667" kern="1200">
          <a:solidFill>
            <a:schemeClr val="tx1"/>
          </a:solidFill>
          <a:latin typeface="+mn-lt"/>
          <a:ea typeface="+mn-ea"/>
          <a:cs typeface="+mn-cs"/>
        </a:defRPr>
      </a:lvl2pPr>
      <a:lvl3pPr marL="1523962" indent="-304792" algn="l" defTabSz="1219170" rtl="0" eaLnBrk="1" latinLnBrk="0" hangingPunct="1">
        <a:spcBef>
          <a:spcPct val="20000"/>
        </a:spcBef>
        <a:buClr>
          <a:schemeClr val="tx2"/>
        </a:buClr>
        <a:buSzPct val="150000"/>
        <a:buFont typeface="Arial" pitchFamily="34" charset="0"/>
        <a:buChar char="•"/>
        <a:defRPr sz="2400" kern="1200">
          <a:solidFill>
            <a:schemeClr val="tx1"/>
          </a:solidFill>
          <a:latin typeface="+mn-lt"/>
          <a:ea typeface="+mn-ea"/>
          <a:cs typeface="+mn-cs"/>
        </a:defRPr>
      </a:lvl3pPr>
      <a:lvl4pPr marL="2133547" indent="-304792" algn="l" defTabSz="1219170" rtl="0" eaLnBrk="1" latinLnBrk="0" hangingPunct="1">
        <a:spcBef>
          <a:spcPct val="20000"/>
        </a:spcBef>
        <a:buClr>
          <a:schemeClr val="tx2"/>
        </a:buClr>
        <a:buSzPct val="150000"/>
        <a:buFont typeface="Arial" pitchFamily="34" charset="0"/>
        <a:buChar char="•"/>
        <a:defRPr sz="2400" kern="1200">
          <a:solidFill>
            <a:schemeClr val="tx1"/>
          </a:solidFill>
          <a:latin typeface="+mn-lt"/>
          <a:ea typeface="+mn-ea"/>
          <a:cs typeface="+mn-cs"/>
        </a:defRPr>
      </a:lvl4pPr>
      <a:lvl5pPr marL="2743131" indent="-304792" algn="l" defTabSz="1219170" rtl="0" eaLnBrk="1" latinLnBrk="0" hangingPunct="1">
        <a:spcBef>
          <a:spcPct val="20000"/>
        </a:spcBef>
        <a:buClr>
          <a:schemeClr val="tx2"/>
        </a:buClr>
        <a:buSzPct val="150000"/>
        <a:buFont typeface="Arial" pitchFamily="34" charset="0"/>
        <a:buChar char="•"/>
        <a:defRPr sz="2400" kern="1200" baseline="0">
          <a:solidFill>
            <a:schemeClr val="tx1"/>
          </a:solidFill>
          <a:latin typeface="+mn-lt"/>
          <a:ea typeface="+mn-ea"/>
          <a:cs typeface="+mn-cs"/>
        </a:defRPr>
      </a:lvl5pPr>
      <a:lvl6pPr marL="3352716" indent="-304792" algn="l" defTabSz="1219170" rtl="0" eaLnBrk="1" latinLnBrk="0" hangingPunct="1">
        <a:spcBef>
          <a:spcPct val="20000"/>
        </a:spcBef>
        <a:buClr>
          <a:schemeClr val="tx2"/>
        </a:buClr>
        <a:buFont typeface="Arial" pitchFamily="34" charset="0"/>
        <a:buChar char="•"/>
        <a:defRPr sz="2133" kern="1200">
          <a:solidFill>
            <a:schemeClr val="tx1"/>
          </a:solidFill>
          <a:latin typeface="+mn-lt"/>
          <a:ea typeface="+mn-ea"/>
          <a:cs typeface="+mn-cs"/>
        </a:defRPr>
      </a:lvl6pPr>
      <a:lvl7pPr marL="3962301" indent="-304792" algn="l" defTabSz="1219170" rtl="0" eaLnBrk="1" latinLnBrk="0" hangingPunct="1">
        <a:spcBef>
          <a:spcPct val="20000"/>
        </a:spcBef>
        <a:buClr>
          <a:schemeClr val="tx2"/>
        </a:buClr>
        <a:buFont typeface="Arial" pitchFamily="34" charset="0"/>
        <a:buChar char="•"/>
        <a:defRPr sz="2133" kern="1200">
          <a:solidFill>
            <a:schemeClr val="tx1"/>
          </a:solidFill>
          <a:latin typeface="+mn-lt"/>
          <a:ea typeface="+mn-ea"/>
          <a:cs typeface="+mn-cs"/>
        </a:defRPr>
      </a:lvl7pPr>
      <a:lvl8pPr marL="4571886" indent="-304792" algn="l" defTabSz="1219170" rtl="0" eaLnBrk="1" latinLnBrk="0" hangingPunct="1">
        <a:spcBef>
          <a:spcPct val="20000"/>
        </a:spcBef>
        <a:buClr>
          <a:schemeClr val="tx2"/>
        </a:buClr>
        <a:buFont typeface="Arial" pitchFamily="34" charset="0"/>
        <a:buChar char="•"/>
        <a:defRPr sz="2133" kern="1200">
          <a:solidFill>
            <a:schemeClr val="tx1"/>
          </a:solidFill>
          <a:latin typeface="+mn-lt"/>
          <a:ea typeface="+mn-ea"/>
          <a:cs typeface="+mn-cs"/>
        </a:defRPr>
      </a:lvl8pPr>
      <a:lvl9pPr marL="5181470" indent="-304792" algn="l" defTabSz="1219170" rtl="0" eaLnBrk="1" latinLnBrk="0" hangingPunct="1">
        <a:spcBef>
          <a:spcPct val="20000"/>
        </a:spcBef>
        <a:buClr>
          <a:schemeClr val="tx2"/>
        </a:buClr>
        <a:buFont typeface="Arial" pitchFamily="34" charset="0"/>
        <a:buChar char="•"/>
        <a:defRPr sz="2133"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1F7A5-5232-4D03-994A-1A7D2680B9C9}"/>
              </a:ext>
            </a:extLst>
          </p:cNvPr>
          <p:cNvSpPr>
            <a:spLocks noGrp="1"/>
          </p:cNvSpPr>
          <p:nvPr>
            <p:ph type="ctrTitle"/>
          </p:nvPr>
        </p:nvSpPr>
        <p:spPr/>
        <p:txBody>
          <a:bodyPr/>
          <a:lstStyle/>
          <a:p>
            <a:r>
              <a:rPr lang="en-IN" dirty="0"/>
              <a:t>19CSE435: Computer Vision </a:t>
            </a:r>
          </a:p>
        </p:txBody>
      </p:sp>
      <p:sp>
        <p:nvSpPr>
          <p:cNvPr id="3" name="Subtitle 2">
            <a:extLst>
              <a:ext uri="{FF2B5EF4-FFF2-40B4-BE49-F238E27FC236}">
                <a16:creationId xmlns:a16="http://schemas.microsoft.com/office/drawing/2014/main" id="{559AB896-5FFD-493F-8073-2B43581AAAA2}"/>
              </a:ext>
            </a:extLst>
          </p:cNvPr>
          <p:cNvSpPr>
            <a:spLocks noGrp="1"/>
          </p:cNvSpPr>
          <p:nvPr>
            <p:ph type="subTitle" idx="1"/>
          </p:nvPr>
        </p:nvSpPr>
        <p:spPr/>
        <p:txBody>
          <a:bodyPr>
            <a:normAutofit/>
          </a:bodyPr>
          <a:lstStyle/>
          <a:p>
            <a:r>
              <a:rPr lang="en-IN" dirty="0"/>
              <a:t>Introduction to </a:t>
            </a:r>
            <a:r>
              <a:rPr lang="en-IN" dirty="0" err="1"/>
              <a:t>epipolar</a:t>
            </a:r>
            <a:r>
              <a:rPr lang="en-IN" dirty="0"/>
              <a:t> geometry and stereo</a:t>
            </a:r>
          </a:p>
        </p:txBody>
      </p:sp>
    </p:spTree>
    <p:extLst>
      <p:ext uri="{BB962C8B-B14F-4D97-AF65-F5344CB8AC3E}">
        <p14:creationId xmlns:p14="http://schemas.microsoft.com/office/powerpoint/2010/main" val="2279582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E43008-4353-F646-4F29-0B64E507158B}"/>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116E10B9-6B5C-95AA-17AA-F62C6E5023AD}"/>
              </a:ext>
            </a:extLst>
          </p:cNvPr>
          <p:cNvSpPr>
            <a:spLocks noGrp="1"/>
          </p:cNvSpPr>
          <p:nvPr>
            <p:ph type="ftr" sz="quarter" idx="11"/>
          </p:nvPr>
        </p:nvSpPr>
        <p:spPr/>
        <p:txBody>
          <a:bodyPr/>
          <a:lstStyle/>
          <a:p>
            <a:r>
              <a:rPr lang="en-IN"/>
              <a:t>Department of ECE</a:t>
            </a:r>
          </a:p>
        </p:txBody>
      </p:sp>
      <p:sp>
        <p:nvSpPr>
          <p:cNvPr id="4" name="Slide Number Placeholder 3">
            <a:extLst>
              <a:ext uri="{FF2B5EF4-FFF2-40B4-BE49-F238E27FC236}">
                <a16:creationId xmlns:a16="http://schemas.microsoft.com/office/drawing/2014/main" id="{98A69774-6467-C89F-663A-0DD39321967D}"/>
              </a:ext>
            </a:extLst>
          </p:cNvPr>
          <p:cNvSpPr>
            <a:spLocks noGrp="1"/>
          </p:cNvSpPr>
          <p:nvPr>
            <p:ph type="sldNum" sz="quarter" idx="12"/>
          </p:nvPr>
        </p:nvSpPr>
        <p:spPr/>
        <p:txBody>
          <a:bodyPr/>
          <a:lstStyle/>
          <a:p>
            <a:fld id="{06AC2BAF-6E0E-4899-AC44-A744DBDDF038}" type="slidenum">
              <a:rPr lang="en-IN" smtClean="0"/>
              <a:t>10</a:t>
            </a:fld>
            <a:endParaRPr lang="en-IN"/>
          </a:p>
        </p:txBody>
      </p:sp>
      <p:pic>
        <p:nvPicPr>
          <p:cNvPr id="6" name="Picture 5">
            <a:extLst>
              <a:ext uri="{FF2B5EF4-FFF2-40B4-BE49-F238E27FC236}">
                <a16:creationId xmlns:a16="http://schemas.microsoft.com/office/drawing/2014/main" id="{1813DD22-C61A-BDE4-1D2C-4979CBD3D2C2}"/>
              </a:ext>
            </a:extLst>
          </p:cNvPr>
          <p:cNvPicPr>
            <a:picLocks noChangeAspect="1"/>
          </p:cNvPicPr>
          <p:nvPr/>
        </p:nvPicPr>
        <p:blipFill>
          <a:blip r:embed="rId2"/>
          <a:stretch>
            <a:fillRect/>
          </a:stretch>
        </p:blipFill>
        <p:spPr>
          <a:xfrm>
            <a:off x="0" y="-81279"/>
            <a:ext cx="8955272" cy="6858000"/>
          </a:xfrm>
          <a:prstGeom prst="rect">
            <a:avLst/>
          </a:prstGeom>
        </p:spPr>
      </p:pic>
    </p:spTree>
    <p:extLst>
      <p:ext uri="{BB962C8B-B14F-4D97-AF65-F5344CB8AC3E}">
        <p14:creationId xmlns:p14="http://schemas.microsoft.com/office/powerpoint/2010/main" val="3612770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0BF98-9C35-0E4D-206D-DF48A6EDCFAF}"/>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FA5A6372-D712-FDEC-CF52-90B92D19EC38}"/>
              </a:ext>
            </a:extLst>
          </p:cNvPr>
          <p:cNvSpPr>
            <a:spLocks noGrp="1"/>
          </p:cNvSpPr>
          <p:nvPr>
            <p:ph type="ftr" sz="quarter" idx="11"/>
          </p:nvPr>
        </p:nvSpPr>
        <p:spPr/>
        <p:txBody>
          <a:bodyPr/>
          <a:lstStyle/>
          <a:p>
            <a:r>
              <a:rPr lang="en-IN"/>
              <a:t>Department of ECE</a:t>
            </a:r>
          </a:p>
        </p:txBody>
      </p:sp>
      <p:sp>
        <p:nvSpPr>
          <p:cNvPr id="4" name="Slide Number Placeholder 3">
            <a:extLst>
              <a:ext uri="{FF2B5EF4-FFF2-40B4-BE49-F238E27FC236}">
                <a16:creationId xmlns:a16="http://schemas.microsoft.com/office/drawing/2014/main" id="{9AE8CCD8-62FF-4329-BAB2-2FA0137903C1}"/>
              </a:ext>
            </a:extLst>
          </p:cNvPr>
          <p:cNvSpPr>
            <a:spLocks noGrp="1"/>
          </p:cNvSpPr>
          <p:nvPr>
            <p:ph type="sldNum" sz="quarter" idx="12"/>
          </p:nvPr>
        </p:nvSpPr>
        <p:spPr/>
        <p:txBody>
          <a:bodyPr/>
          <a:lstStyle/>
          <a:p>
            <a:fld id="{06AC2BAF-6E0E-4899-AC44-A744DBDDF038}" type="slidenum">
              <a:rPr lang="en-IN" smtClean="0"/>
              <a:t>11</a:t>
            </a:fld>
            <a:endParaRPr lang="en-IN"/>
          </a:p>
        </p:txBody>
      </p:sp>
      <p:pic>
        <p:nvPicPr>
          <p:cNvPr id="6" name="Picture 5">
            <a:extLst>
              <a:ext uri="{FF2B5EF4-FFF2-40B4-BE49-F238E27FC236}">
                <a16:creationId xmlns:a16="http://schemas.microsoft.com/office/drawing/2014/main" id="{BC88CF36-0196-D83B-A67B-3821CB5D930D}"/>
              </a:ext>
            </a:extLst>
          </p:cNvPr>
          <p:cNvPicPr>
            <a:picLocks noChangeAspect="1"/>
          </p:cNvPicPr>
          <p:nvPr/>
        </p:nvPicPr>
        <p:blipFill>
          <a:blip r:embed="rId2"/>
          <a:stretch>
            <a:fillRect/>
          </a:stretch>
        </p:blipFill>
        <p:spPr>
          <a:xfrm>
            <a:off x="-390689" y="0"/>
            <a:ext cx="9441383" cy="6858000"/>
          </a:xfrm>
          <a:prstGeom prst="rect">
            <a:avLst/>
          </a:prstGeom>
        </p:spPr>
      </p:pic>
    </p:spTree>
    <p:extLst>
      <p:ext uri="{BB962C8B-B14F-4D97-AF65-F5344CB8AC3E}">
        <p14:creationId xmlns:p14="http://schemas.microsoft.com/office/powerpoint/2010/main" val="1562884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BA9220-120D-D26E-2A3B-7A5B6843F000}"/>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614A0BAB-12BF-3C1B-579D-E78D6C0BB02F}"/>
              </a:ext>
            </a:extLst>
          </p:cNvPr>
          <p:cNvSpPr>
            <a:spLocks noGrp="1"/>
          </p:cNvSpPr>
          <p:nvPr>
            <p:ph type="ftr" sz="quarter" idx="11"/>
          </p:nvPr>
        </p:nvSpPr>
        <p:spPr/>
        <p:txBody>
          <a:bodyPr/>
          <a:lstStyle/>
          <a:p>
            <a:r>
              <a:rPr lang="en-IN"/>
              <a:t>Department of ECE</a:t>
            </a:r>
          </a:p>
        </p:txBody>
      </p:sp>
      <p:sp>
        <p:nvSpPr>
          <p:cNvPr id="4" name="Slide Number Placeholder 3">
            <a:extLst>
              <a:ext uri="{FF2B5EF4-FFF2-40B4-BE49-F238E27FC236}">
                <a16:creationId xmlns:a16="http://schemas.microsoft.com/office/drawing/2014/main" id="{F3FD1FC7-4E77-B8C5-A4CE-FF05D4D75DB4}"/>
              </a:ext>
            </a:extLst>
          </p:cNvPr>
          <p:cNvSpPr>
            <a:spLocks noGrp="1"/>
          </p:cNvSpPr>
          <p:nvPr>
            <p:ph type="sldNum" sz="quarter" idx="12"/>
          </p:nvPr>
        </p:nvSpPr>
        <p:spPr/>
        <p:txBody>
          <a:bodyPr/>
          <a:lstStyle/>
          <a:p>
            <a:fld id="{06AC2BAF-6E0E-4899-AC44-A744DBDDF038}" type="slidenum">
              <a:rPr lang="en-IN" smtClean="0"/>
              <a:t>12</a:t>
            </a:fld>
            <a:endParaRPr lang="en-IN"/>
          </a:p>
        </p:txBody>
      </p:sp>
      <p:pic>
        <p:nvPicPr>
          <p:cNvPr id="6" name="Picture 5">
            <a:extLst>
              <a:ext uri="{FF2B5EF4-FFF2-40B4-BE49-F238E27FC236}">
                <a16:creationId xmlns:a16="http://schemas.microsoft.com/office/drawing/2014/main" id="{F20C63DC-37F6-F662-19EA-6610CEBA7137}"/>
              </a:ext>
            </a:extLst>
          </p:cNvPr>
          <p:cNvPicPr>
            <a:picLocks noChangeAspect="1"/>
          </p:cNvPicPr>
          <p:nvPr/>
        </p:nvPicPr>
        <p:blipFill>
          <a:blip r:embed="rId2"/>
          <a:stretch>
            <a:fillRect/>
          </a:stretch>
        </p:blipFill>
        <p:spPr>
          <a:xfrm>
            <a:off x="-82012" y="0"/>
            <a:ext cx="9015663" cy="6858000"/>
          </a:xfrm>
          <a:prstGeom prst="rect">
            <a:avLst/>
          </a:prstGeom>
        </p:spPr>
      </p:pic>
    </p:spTree>
    <p:extLst>
      <p:ext uri="{BB962C8B-B14F-4D97-AF65-F5344CB8AC3E}">
        <p14:creationId xmlns:p14="http://schemas.microsoft.com/office/powerpoint/2010/main" val="653312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736930-329F-AB54-0E74-332D814508CD}"/>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2CE30798-D4BE-278F-DC04-2F366273C4D7}"/>
              </a:ext>
            </a:extLst>
          </p:cNvPr>
          <p:cNvSpPr>
            <a:spLocks noGrp="1"/>
          </p:cNvSpPr>
          <p:nvPr>
            <p:ph type="ftr" sz="quarter" idx="11"/>
          </p:nvPr>
        </p:nvSpPr>
        <p:spPr/>
        <p:txBody>
          <a:bodyPr/>
          <a:lstStyle/>
          <a:p>
            <a:r>
              <a:rPr lang="en-IN"/>
              <a:t>Department of ECE</a:t>
            </a:r>
          </a:p>
        </p:txBody>
      </p:sp>
      <p:sp>
        <p:nvSpPr>
          <p:cNvPr id="4" name="Slide Number Placeholder 3">
            <a:extLst>
              <a:ext uri="{FF2B5EF4-FFF2-40B4-BE49-F238E27FC236}">
                <a16:creationId xmlns:a16="http://schemas.microsoft.com/office/drawing/2014/main" id="{D2C5A766-EA22-D133-4CB2-181EA1930463}"/>
              </a:ext>
            </a:extLst>
          </p:cNvPr>
          <p:cNvSpPr>
            <a:spLocks noGrp="1"/>
          </p:cNvSpPr>
          <p:nvPr>
            <p:ph type="sldNum" sz="quarter" idx="12"/>
          </p:nvPr>
        </p:nvSpPr>
        <p:spPr/>
        <p:txBody>
          <a:bodyPr/>
          <a:lstStyle/>
          <a:p>
            <a:fld id="{06AC2BAF-6E0E-4899-AC44-A744DBDDF038}" type="slidenum">
              <a:rPr lang="en-IN" smtClean="0"/>
              <a:t>13</a:t>
            </a:fld>
            <a:endParaRPr lang="en-IN"/>
          </a:p>
        </p:txBody>
      </p:sp>
      <p:pic>
        <p:nvPicPr>
          <p:cNvPr id="6" name="Picture 5">
            <a:extLst>
              <a:ext uri="{FF2B5EF4-FFF2-40B4-BE49-F238E27FC236}">
                <a16:creationId xmlns:a16="http://schemas.microsoft.com/office/drawing/2014/main" id="{73BE23AD-888A-7765-1E44-A288DB4D61E3}"/>
              </a:ext>
            </a:extLst>
          </p:cNvPr>
          <p:cNvPicPr>
            <a:picLocks noChangeAspect="1"/>
          </p:cNvPicPr>
          <p:nvPr/>
        </p:nvPicPr>
        <p:blipFill>
          <a:blip r:embed="rId2"/>
          <a:stretch>
            <a:fillRect/>
          </a:stretch>
        </p:blipFill>
        <p:spPr>
          <a:xfrm>
            <a:off x="-89893" y="0"/>
            <a:ext cx="8751508" cy="6858000"/>
          </a:xfrm>
          <a:prstGeom prst="rect">
            <a:avLst/>
          </a:prstGeom>
        </p:spPr>
      </p:pic>
    </p:spTree>
    <p:extLst>
      <p:ext uri="{BB962C8B-B14F-4D97-AF65-F5344CB8AC3E}">
        <p14:creationId xmlns:p14="http://schemas.microsoft.com/office/powerpoint/2010/main" val="3565826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50C471-9A81-D75A-44E8-AABB432BC057}"/>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D8F2D68E-682D-6BD1-4451-B1315F434CA8}"/>
              </a:ext>
            </a:extLst>
          </p:cNvPr>
          <p:cNvSpPr>
            <a:spLocks noGrp="1"/>
          </p:cNvSpPr>
          <p:nvPr>
            <p:ph type="ftr" sz="quarter" idx="11"/>
          </p:nvPr>
        </p:nvSpPr>
        <p:spPr/>
        <p:txBody>
          <a:bodyPr/>
          <a:lstStyle/>
          <a:p>
            <a:r>
              <a:rPr lang="en-IN"/>
              <a:t>Department of ECE</a:t>
            </a:r>
          </a:p>
        </p:txBody>
      </p:sp>
      <p:sp>
        <p:nvSpPr>
          <p:cNvPr id="4" name="Slide Number Placeholder 3">
            <a:extLst>
              <a:ext uri="{FF2B5EF4-FFF2-40B4-BE49-F238E27FC236}">
                <a16:creationId xmlns:a16="http://schemas.microsoft.com/office/drawing/2014/main" id="{760C5BC9-9DF8-3D85-993E-806F62BED79D}"/>
              </a:ext>
            </a:extLst>
          </p:cNvPr>
          <p:cNvSpPr>
            <a:spLocks noGrp="1"/>
          </p:cNvSpPr>
          <p:nvPr>
            <p:ph type="sldNum" sz="quarter" idx="12"/>
          </p:nvPr>
        </p:nvSpPr>
        <p:spPr/>
        <p:txBody>
          <a:bodyPr/>
          <a:lstStyle/>
          <a:p>
            <a:fld id="{06AC2BAF-6E0E-4899-AC44-A744DBDDF038}" type="slidenum">
              <a:rPr lang="en-IN" smtClean="0"/>
              <a:t>14</a:t>
            </a:fld>
            <a:endParaRPr lang="en-IN"/>
          </a:p>
        </p:txBody>
      </p:sp>
      <p:pic>
        <p:nvPicPr>
          <p:cNvPr id="6" name="Picture 5">
            <a:extLst>
              <a:ext uri="{FF2B5EF4-FFF2-40B4-BE49-F238E27FC236}">
                <a16:creationId xmlns:a16="http://schemas.microsoft.com/office/drawing/2014/main" id="{81DFF9EB-91BD-ED8B-4D7D-B4DA0930D74B}"/>
              </a:ext>
            </a:extLst>
          </p:cNvPr>
          <p:cNvPicPr>
            <a:picLocks noChangeAspect="1"/>
          </p:cNvPicPr>
          <p:nvPr/>
        </p:nvPicPr>
        <p:blipFill>
          <a:blip r:embed="rId2"/>
          <a:stretch>
            <a:fillRect/>
          </a:stretch>
        </p:blipFill>
        <p:spPr>
          <a:xfrm>
            <a:off x="0" y="0"/>
            <a:ext cx="8787068" cy="6858000"/>
          </a:xfrm>
          <a:prstGeom prst="rect">
            <a:avLst/>
          </a:prstGeom>
        </p:spPr>
      </p:pic>
    </p:spTree>
    <p:extLst>
      <p:ext uri="{BB962C8B-B14F-4D97-AF65-F5344CB8AC3E}">
        <p14:creationId xmlns:p14="http://schemas.microsoft.com/office/powerpoint/2010/main" val="858483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8C0F53-11A5-2505-7548-8277724C9750}"/>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9B4C2C8B-F0CB-6438-F3A7-785100720374}"/>
              </a:ext>
            </a:extLst>
          </p:cNvPr>
          <p:cNvSpPr>
            <a:spLocks noGrp="1"/>
          </p:cNvSpPr>
          <p:nvPr>
            <p:ph type="ftr" sz="quarter" idx="11"/>
          </p:nvPr>
        </p:nvSpPr>
        <p:spPr/>
        <p:txBody>
          <a:bodyPr/>
          <a:lstStyle/>
          <a:p>
            <a:r>
              <a:rPr lang="en-IN"/>
              <a:t>Department of ECE</a:t>
            </a:r>
          </a:p>
        </p:txBody>
      </p:sp>
      <p:sp>
        <p:nvSpPr>
          <p:cNvPr id="4" name="Slide Number Placeholder 3">
            <a:extLst>
              <a:ext uri="{FF2B5EF4-FFF2-40B4-BE49-F238E27FC236}">
                <a16:creationId xmlns:a16="http://schemas.microsoft.com/office/drawing/2014/main" id="{1A05D5FE-6235-6542-2237-8FE299A595CB}"/>
              </a:ext>
            </a:extLst>
          </p:cNvPr>
          <p:cNvSpPr>
            <a:spLocks noGrp="1"/>
          </p:cNvSpPr>
          <p:nvPr>
            <p:ph type="sldNum" sz="quarter" idx="12"/>
          </p:nvPr>
        </p:nvSpPr>
        <p:spPr/>
        <p:txBody>
          <a:bodyPr/>
          <a:lstStyle/>
          <a:p>
            <a:fld id="{06AC2BAF-6E0E-4899-AC44-A744DBDDF038}" type="slidenum">
              <a:rPr lang="en-IN" smtClean="0"/>
              <a:t>15</a:t>
            </a:fld>
            <a:endParaRPr lang="en-IN"/>
          </a:p>
        </p:txBody>
      </p:sp>
      <p:pic>
        <p:nvPicPr>
          <p:cNvPr id="6" name="Picture 5">
            <a:extLst>
              <a:ext uri="{FF2B5EF4-FFF2-40B4-BE49-F238E27FC236}">
                <a16:creationId xmlns:a16="http://schemas.microsoft.com/office/drawing/2014/main" id="{899454CE-52E5-B18A-539A-C144298A709C}"/>
              </a:ext>
            </a:extLst>
          </p:cNvPr>
          <p:cNvPicPr>
            <a:picLocks noChangeAspect="1"/>
          </p:cNvPicPr>
          <p:nvPr/>
        </p:nvPicPr>
        <p:blipFill>
          <a:blip r:embed="rId2"/>
          <a:stretch>
            <a:fillRect/>
          </a:stretch>
        </p:blipFill>
        <p:spPr>
          <a:xfrm>
            <a:off x="0" y="-132078"/>
            <a:ext cx="9362514" cy="6858000"/>
          </a:xfrm>
          <a:prstGeom prst="rect">
            <a:avLst/>
          </a:prstGeom>
        </p:spPr>
      </p:pic>
    </p:spTree>
    <p:extLst>
      <p:ext uri="{BB962C8B-B14F-4D97-AF65-F5344CB8AC3E}">
        <p14:creationId xmlns:p14="http://schemas.microsoft.com/office/powerpoint/2010/main" val="1948121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5356A1-BD71-2AA4-8B16-9D0852349A17}"/>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5935B56E-55EE-DBEA-618D-8BD04E36AF64}"/>
              </a:ext>
            </a:extLst>
          </p:cNvPr>
          <p:cNvSpPr>
            <a:spLocks noGrp="1"/>
          </p:cNvSpPr>
          <p:nvPr>
            <p:ph type="ftr" sz="quarter" idx="11"/>
          </p:nvPr>
        </p:nvSpPr>
        <p:spPr/>
        <p:txBody>
          <a:bodyPr/>
          <a:lstStyle/>
          <a:p>
            <a:r>
              <a:rPr lang="en-IN"/>
              <a:t>Department of ECE</a:t>
            </a:r>
          </a:p>
        </p:txBody>
      </p:sp>
      <p:sp>
        <p:nvSpPr>
          <p:cNvPr id="4" name="Slide Number Placeholder 3">
            <a:extLst>
              <a:ext uri="{FF2B5EF4-FFF2-40B4-BE49-F238E27FC236}">
                <a16:creationId xmlns:a16="http://schemas.microsoft.com/office/drawing/2014/main" id="{29005D4E-981D-D332-5DE2-8AAC23055121}"/>
              </a:ext>
            </a:extLst>
          </p:cNvPr>
          <p:cNvSpPr>
            <a:spLocks noGrp="1"/>
          </p:cNvSpPr>
          <p:nvPr>
            <p:ph type="sldNum" sz="quarter" idx="12"/>
          </p:nvPr>
        </p:nvSpPr>
        <p:spPr/>
        <p:txBody>
          <a:bodyPr/>
          <a:lstStyle/>
          <a:p>
            <a:fld id="{06AC2BAF-6E0E-4899-AC44-A744DBDDF038}" type="slidenum">
              <a:rPr lang="en-IN" smtClean="0"/>
              <a:t>16</a:t>
            </a:fld>
            <a:endParaRPr lang="en-IN"/>
          </a:p>
        </p:txBody>
      </p:sp>
      <p:pic>
        <p:nvPicPr>
          <p:cNvPr id="6" name="Picture 5">
            <a:extLst>
              <a:ext uri="{FF2B5EF4-FFF2-40B4-BE49-F238E27FC236}">
                <a16:creationId xmlns:a16="http://schemas.microsoft.com/office/drawing/2014/main" id="{26B3386C-FFF6-641A-66CA-9B97577CA385}"/>
              </a:ext>
            </a:extLst>
          </p:cNvPr>
          <p:cNvPicPr>
            <a:picLocks noChangeAspect="1"/>
          </p:cNvPicPr>
          <p:nvPr/>
        </p:nvPicPr>
        <p:blipFill>
          <a:blip r:embed="rId2"/>
          <a:stretch>
            <a:fillRect/>
          </a:stretch>
        </p:blipFill>
        <p:spPr>
          <a:xfrm>
            <a:off x="0" y="0"/>
            <a:ext cx="9419321" cy="6858000"/>
          </a:xfrm>
          <a:prstGeom prst="rect">
            <a:avLst/>
          </a:prstGeom>
        </p:spPr>
      </p:pic>
    </p:spTree>
    <p:extLst>
      <p:ext uri="{BB962C8B-B14F-4D97-AF65-F5344CB8AC3E}">
        <p14:creationId xmlns:p14="http://schemas.microsoft.com/office/powerpoint/2010/main" val="1289801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DBAD8-2FC5-E8B4-F486-3A59A4B5E0C1}"/>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49963FF7-986C-BE1C-6329-769C2730EE67}"/>
              </a:ext>
            </a:extLst>
          </p:cNvPr>
          <p:cNvSpPr>
            <a:spLocks noGrp="1"/>
          </p:cNvSpPr>
          <p:nvPr>
            <p:ph type="ftr" sz="quarter" idx="11"/>
          </p:nvPr>
        </p:nvSpPr>
        <p:spPr/>
        <p:txBody>
          <a:bodyPr/>
          <a:lstStyle/>
          <a:p>
            <a:r>
              <a:rPr lang="en-IN"/>
              <a:t>Department of ECE</a:t>
            </a:r>
          </a:p>
        </p:txBody>
      </p:sp>
      <p:sp>
        <p:nvSpPr>
          <p:cNvPr id="4" name="Slide Number Placeholder 3">
            <a:extLst>
              <a:ext uri="{FF2B5EF4-FFF2-40B4-BE49-F238E27FC236}">
                <a16:creationId xmlns:a16="http://schemas.microsoft.com/office/drawing/2014/main" id="{920EF5C0-B511-D4E4-5414-2DA505F348A2}"/>
              </a:ext>
            </a:extLst>
          </p:cNvPr>
          <p:cNvSpPr>
            <a:spLocks noGrp="1"/>
          </p:cNvSpPr>
          <p:nvPr>
            <p:ph type="sldNum" sz="quarter" idx="12"/>
          </p:nvPr>
        </p:nvSpPr>
        <p:spPr/>
        <p:txBody>
          <a:bodyPr/>
          <a:lstStyle/>
          <a:p>
            <a:fld id="{06AC2BAF-6E0E-4899-AC44-A744DBDDF038}" type="slidenum">
              <a:rPr lang="en-IN" smtClean="0"/>
              <a:t>17</a:t>
            </a:fld>
            <a:endParaRPr lang="en-IN"/>
          </a:p>
        </p:txBody>
      </p:sp>
      <p:pic>
        <p:nvPicPr>
          <p:cNvPr id="6" name="Picture 5">
            <a:extLst>
              <a:ext uri="{FF2B5EF4-FFF2-40B4-BE49-F238E27FC236}">
                <a16:creationId xmlns:a16="http://schemas.microsoft.com/office/drawing/2014/main" id="{C70241A0-E925-F102-E8E9-15D58CE2F507}"/>
              </a:ext>
            </a:extLst>
          </p:cNvPr>
          <p:cNvPicPr>
            <a:picLocks noChangeAspect="1"/>
          </p:cNvPicPr>
          <p:nvPr/>
        </p:nvPicPr>
        <p:blipFill>
          <a:blip r:embed="rId2"/>
          <a:stretch>
            <a:fillRect/>
          </a:stretch>
        </p:blipFill>
        <p:spPr>
          <a:xfrm>
            <a:off x="101598" y="0"/>
            <a:ext cx="9634518" cy="6858000"/>
          </a:xfrm>
          <a:prstGeom prst="rect">
            <a:avLst/>
          </a:prstGeom>
        </p:spPr>
      </p:pic>
    </p:spTree>
    <p:extLst>
      <p:ext uri="{BB962C8B-B14F-4D97-AF65-F5344CB8AC3E}">
        <p14:creationId xmlns:p14="http://schemas.microsoft.com/office/powerpoint/2010/main" val="2678927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72E2A3-9A09-5D05-7CFC-CB5D0F1268A2}"/>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661D7FBF-105C-1BB9-DAE0-D29E6EC01463}"/>
              </a:ext>
            </a:extLst>
          </p:cNvPr>
          <p:cNvSpPr>
            <a:spLocks noGrp="1"/>
          </p:cNvSpPr>
          <p:nvPr>
            <p:ph type="ftr" sz="quarter" idx="11"/>
          </p:nvPr>
        </p:nvSpPr>
        <p:spPr/>
        <p:txBody>
          <a:bodyPr/>
          <a:lstStyle/>
          <a:p>
            <a:r>
              <a:rPr lang="en-IN"/>
              <a:t>Department of ECE</a:t>
            </a:r>
          </a:p>
        </p:txBody>
      </p:sp>
      <p:sp>
        <p:nvSpPr>
          <p:cNvPr id="4" name="Slide Number Placeholder 3">
            <a:extLst>
              <a:ext uri="{FF2B5EF4-FFF2-40B4-BE49-F238E27FC236}">
                <a16:creationId xmlns:a16="http://schemas.microsoft.com/office/drawing/2014/main" id="{0AFB974B-5F1E-8204-A72F-15EDCD3105A1}"/>
              </a:ext>
            </a:extLst>
          </p:cNvPr>
          <p:cNvSpPr>
            <a:spLocks noGrp="1"/>
          </p:cNvSpPr>
          <p:nvPr>
            <p:ph type="sldNum" sz="quarter" idx="12"/>
          </p:nvPr>
        </p:nvSpPr>
        <p:spPr/>
        <p:txBody>
          <a:bodyPr/>
          <a:lstStyle/>
          <a:p>
            <a:fld id="{06AC2BAF-6E0E-4899-AC44-A744DBDDF038}" type="slidenum">
              <a:rPr lang="en-IN" smtClean="0"/>
              <a:t>18</a:t>
            </a:fld>
            <a:endParaRPr lang="en-IN"/>
          </a:p>
        </p:txBody>
      </p:sp>
      <p:pic>
        <p:nvPicPr>
          <p:cNvPr id="6" name="Picture 5">
            <a:extLst>
              <a:ext uri="{FF2B5EF4-FFF2-40B4-BE49-F238E27FC236}">
                <a16:creationId xmlns:a16="http://schemas.microsoft.com/office/drawing/2014/main" id="{A4E1012D-A1CF-D7BE-AC5E-D84E66C4E35C}"/>
              </a:ext>
            </a:extLst>
          </p:cNvPr>
          <p:cNvPicPr>
            <a:picLocks noChangeAspect="1"/>
          </p:cNvPicPr>
          <p:nvPr/>
        </p:nvPicPr>
        <p:blipFill>
          <a:blip r:embed="rId2"/>
          <a:stretch>
            <a:fillRect/>
          </a:stretch>
        </p:blipFill>
        <p:spPr>
          <a:xfrm>
            <a:off x="101598" y="81279"/>
            <a:ext cx="9208168" cy="6858000"/>
          </a:xfrm>
          <a:prstGeom prst="rect">
            <a:avLst/>
          </a:prstGeom>
        </p:spPr>
      </p:pic>
    </p:spTree>
    <p:extLst>
      <p:ext uri="{BB962C8B-B14F-4D97-AF65-F5344CB8AC3E}">
        <p14:creationId xmlns:p14="http://schemas.microsoft.com/office/powerpoint/2010/main" val="3137225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51003E-E4C0-9D71-26A7-7DDCBF30E838}"/>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FA5FCDD9-B8DA-550B-1BBF-772AC00FA3D5}"/>
              </a:ext>
            </a:extLst>
          </p:cNvPr>
          <p:cNvSpPr>
            <a:spLocks noGrp="1"/>
          </p:cNvSpPr>
          <p:nvPr>
            <p:ph type="ftr" sz="quarter" idx="11"/>
          </p:nvPr>
        </p:nvSpPr>
        <p:spPr/>
        <p:txBody>
          <a:bodyPr/>
          <a:lstStyle/>
          <a:p>
            <a:r>
              <a:rPr lang="en-IN"/>
              <a:t>Department of ECE</a:t>
            </a:r>
          </a:p>
        </p:txBody>
      </p:sp>
      <p:sp>
        <p:nvSpPr>
          <p:cNvPr id="4" name="Slide Number Placeholder 3">
            <a:extLst>
              <a:ext uri="{FF2B5EF4-FFF2-40B4-BE49-F238E27FC236}">
                <a16:creationId xmlns:a16="http://schemas.microsoft.com/office/drawing/2014/main" id="{C6C19819-431A-EC54-303A-C25B12AD7731}"/>
              </a:ext>
            </a:extLst>
          </p:cNvPr>
          <p:cNvSpPr>
            <a:spLocks noGrp="1"/>
          </p:cNvSpPr>
          <p:nvPr>
            <p:ph type="sldNum" sz="quarter" idx="12"/>
          </p:nvPr>
        </p:nvSpPr>
        <p:spPr/>
        <p:txBody>
          <a:bodyPr/>
          <a:lstStyle/>
          <a:p>
            <a:fld id="{06AC2BAF-6E0E-4899-AC44-A744DBDDF038}" type="slidenum">
              <a:rPr lang="en-IN" smtClean="0"/>
              <a:t>19</a:t>
            </a:fld>
            <a:endParaRPr lang="en-IN"/>
          </a:p>
        </p:txBody>
      </p:sp>
      <p:pic>
        <p:nvPicPr>
          <p:cNvPr id="6" name="Picture 5">
            <a:extLst>
              <a:ext uri="{FF2B5EF4-FFF2-40B4-BE49-F238E27FC236}">
                <a16:creationId xmlns:a16="http://schemas.microsoft.com/office/drawing/2014/main" id="{8A93DCA6-BBEB-1E76-1F23-5F30EF1877AB}"/>
              </a:ext>
            </a:extLst>
          </p:cNvPr>
          <p:cNvPicPr>
            <a:picLocks noChangeAspect="1"/>
          </p:cNvPicPr>
          <p:nvPr/>
        </p:nvPicPr>
        <p:blipFill>
          <a:blip r:embed="rId2"/>
          <a:stretch>
            <a:fillRect/>
          </a:stretch>
        </p:blipFill>
        <p:spPr>
          <a:xfrm>
            <a:off x="101598" y="0"/>
            <a:ext cx="9317935" cy="6858000"/>
          </a:xfrm>
          <a:prstGeom prst="rect">
            <a:avLst/>
          </a:prstGeom>
        </p:spPr>
      </p:pic>
    </p:spTree>
    <p:extLst>
      <p:ext uri="{BB962C8B-B14F-4D97-AF65-F5344CB8AC3E}">
        <p14:creationId xmlns:p14="http://schemas.microsoft.com/office/powerpoint/2010/main" val="1161478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0906-04C7-28D7-7106-5122A1507165}"/>
              </a:ext>
            </a:extLst>
          </p:cNvPr>
          <p:cNvSpPr>
            <a:spLocks noGrp="1"/>
          </p:cNvSpPr>
          <p:nvPr>
            <p:ph type="title"/>
          </p:nvPr>
        </p:nvSpPr>
        <p:spPr/>
        <p:txBody>
          <a:bodyPr/>
          <a:lstStyle/>
          <a:p>
            <a:r>
              <a:rPr lang="en-IN" dirty="0"/>
              <a:t>Introduction- Motivation</a:t>
            </a:r>
          </a:p>
        </p:txBody>
      </p:sp>
      <p:sp>
        <p:nvSpPr>
          <p:cNvPr id="3" name="Content Placeholder 2">
            <a:extLst>
              <a:ext uri="{FF2B5EF4-FFF2-40B4-BE49-F238E27FC236}">
                <a16:creationId xmlns:a16="http://schemas.microsoft.com/office/drawing/2014/main" id="{5ED0DECE-1BED-91B4-0776-B9A615D9F3C7}"/>
              </a:ext>
            </a:extLst>
          </p:cNvPr>
          <p:cNvSpPr>
            <a:spLocks noGrp="1"/>
          </p:cNvSpPr>
          <p:nvPr>
            <p:ph idx="1"/>
          </p:nvPr>
        </p:nvSpPr>
        <p:spPr>
          <a:xfrm>
            <a:off x="674914" y="1212242"/>
            <a:ext cx="10820400" cy="3820971"/>
          </a:xfrm>
        </p:spPr>
        <p:txBody>
          <a:bodyPr>
            <a:normAutofit/>
          </a:bodyPr>
          <a:lstStyle/>
          <a:p>
            <a:r>
              <a:rPr lang="en-IN" sz="2000" b="0" i="0" dirty="0">
                <a:solidFill>
                  <a:srgbClr val="3C3C3C"/>
                </a:solidFill>
                <a:effectLst/>
                <a:latin typeface="Times New Roman" panose="02020603050405020304" pitchFamily="18" charset="0"/>
                <a:cs typeface="Times New Roman" panose="02020603050405020304" pitchFamily="18" charset="0"/>
              </a:rPr>
              <a:t>When we capture (project) a 3D object in an image, we are projecting it from a 3D space to a </a:t>
            </a:r>
            <a:r>
              <a:rPr lang="en-IN" sz="2000" b="1" i="0" dirty="0">
                <a:solidFill>
                  <a:srgbClr val="3C3C3C"/>
                </a:solidFill>
                <a:effectLst/>
                <a:latin typeface="Times New Roman" panose="02020603050405020304" pitchFamily="18" charset="0"/>
                <a:cs typeface="Times New Roman" panose="02020603050405020304" pitchFamily="18" charset="0"/>
              </a:rPr>
              <a:t>2D (planar) projective space</a:t>
            </a:r>
            <a:r>
              <a:rPr lang="en-IN" sz="2000" b="0" i="0" dirty="0">
                <a:solidFill>
                  <a:srgbClr val="3C3C3C"/>
                </a:solidFill>
                <a:effectLst/>
                <a:latin typeface="Times New Roman" panose="02020603050405020304" pitchFamily="18" charset="0"/>
                <a:cs typeface="Times New Roman" panose="02020603050405020304" pitchFamily="18" charset="0"/>
              </a:rPr>
              <a:t>. This is called </a:t>
            </a:r>
            <a:r>
              <a:rPr lang="en-IN" sz="2000" b="1" i="0" dirty="0">
                <a:solidFill>
                  <a:srgbClr val="3C3C3C"/>
                </a:solidFill>
                <a:effectLst/>
                <a:latin typeface="Times New Roman" panose="02020603050405020304" pitchFamily="18" charset="0"/>
                <a:cs typeface="Times New Roman" panose="02020603050405020304" pitchFamily="18" charset="0"/>
              </a:rPr>
              <a:t>the Planar Projection</a:t>
            </a:r>
            <a:r>
              <a:rPr lang="en-IN" sz="2000" b="0" i="0" dirty="0">
                <a:solidFill>
                  <a:srgbClr val="3C3C3C"/>
                </a:solidFill>
                <a:effectLst/>
                <a:latin typeface="Times New Roman" panose="02020603050405020304" pitchFamily="18" charset="0"/>
                <a:cs typeface="Times New Roman" panose="02020603050405020304" pitchFamily="18" charset="0"/>
              </a:rPr>
              <a:t>. The problem is that we lose the depth information due to this planar projection.</a:t>
            </a:r>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BB3A11C-C01B-BE63-18A2-F434834FD64B}"/>
              </a:ext>
            </a:extLst>
          </p:cNvPr>
          <p:cNvSpPr>
            <a:spLocks noGrp="1"/>
          </p:cNvSpPr>
          <p:nvPr>
            <p:ph type="ftr" sz="quarter" idx="11"/>
          </p:nvPr>
        </p:nvSpPr>
        <p:spPr/>
        <p:txBody>
          <a:bodyPr/>
          <a:lstStyle/>
          <a:p>
            <a:r>
              <a:rPr lang="en-IN"/>
              <a:t>Department of ECE</a:t>
            </a:r>
          </a:p>
        </p:txBody>
      </p:sp>
      <p:sp>
        <p:nvSpPr>
          <p:cNvPr id="5" name="Slide Number Placeholder 4">
            <a:extLst>
              <a:ext uri="{FF2B5EF4-FFF2-40B4-BE49-F238E27FC236}">
                <a16:creationId xmlns:a16="http://schemas.microsoft.com/office/drawing/2014/main" id="{EE3BA144-2C96-64DA-A2E3-D5423DF6D25B}"/>
              </a:ext>
            </a:extLst>
          </p:cNvPr>
          <p:cNvSpPr>
            <a:spLocks noGrp="1"/>
          </p:cNvSpPr>
          <p:nvPr>
            <p:ph type="sldNum" sz="quarter" idx="12"/>
          </p:nvPr>
        </p:nvSpPr>
        <p:spPr/>
        <p:txBody>
          <a:bodyPr/>
          <a:lstStyle/>
          <a:p>
            <a:fld id="{06AC2BAF-6E0E-4899-AC44-A744DBDDF038}" type="slidenum">
              <a:rPr lang="en-IN" smtClean="0"/>
              <a:t>2</a:t>
            </a:fld>
            <a:endParaRPr lang="en-IN"/>
          </a:p>
        </p:txBody>
      </p:sp>
      <p:pic>
        <p:nvPicPr>
          <p:cNvPr id="1026" name="Picture 2">
            <a:extLst>
              <a:ext uri="{FF2B5EF4-FFF2-40B4-BE49-F238E27FC236}">
                <a16:creationId xmlns:a16="http://schemas.microsoft.com/office/drawing/2014/main" id="{10C6A1E5-D7BF-D69A-AFDC-E6DD383F23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0929" y="2327267"/>
            <a:ext cx="4363178" cy="24571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 X = C1 + k(L1) ">
            <a:extLst>
              <a:ext uri="{FF2B5EF4-FFF2-40B4-BE49-F238E27FC236}">
                <a16:creationId xmlns:a16="http://schemas.microsoft.com/office/drawing/2014/main" id="{0DC8A568-F190-29F8-ADDD-FB1FBA54FA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8655" y="5553494"/>
            <a:ext cx="1447800" cy="2095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1E233DC-FCFE-3760-5489-0E451B90C1D0}"/>
              </a:ext>
            </a:extLst>
          </p:cNvPr>
          <p:cNvSpPr txBox="1"/>
          <p:nvPr/>
        </p:nvSpPr>
        <p:spPr>
          <a:xfrm>
            <a:off x="1371599" y="5784126"/>
            <a:ext cx="7427169" cy="400110"/>
          </a:xfrm>
          <a:prstGeom prst="rect">
            <a:avLst/>
          </a:prstGeom>
          <a:noFill/>
        </p:spPr>
        <p:txBody>
          <a:bodyPr wrap="square">
            <a:spAutoFit/>
          </a:bodyPr>
          <a:lstStyle/>
          <a:p>
            <a:r>
              <a:rPr lang="en-IN" sz="2000" b="0" i="0" dirty="0">
                <a:solidFill>
                  <a:srgbClr val="3C3C3C"/>
                </a:solidFill>
                <a:effectLst/>
                <a:latin typeface="Times New Roman" panose="02020603050405020304" pitchFamily="18" charset="0"/>
                <a:cs typeface="Times New Roman" panose="02020603050405020304" pitchFamily="18" charset="0"/>
              </a:rPr>
              <a:t>as the value of k is not known, we cannot find a unique value of X</a:t>
            </a:r>
            <a:endParaRPr lang="en-IN" sz="2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E9F07CF-CB0C-C3CE-18C1-4A17606EB3D0}"/>
              </a:ext>
            </a:extLst>
          </p:cNvPr>
          <p:cNvSpPr txBox="1"/>
          <p:nvPr/>
        </p:nvSpPr>
        <p:spPr>
          <a:xfrm>
            <a:off x="1292290" y="4852691"/>
            <a:ext cx="9847109" cy="707886"/>
          </a:xfrm>
          <a:prstGeom prst="rect">
            <a:avLst/>
          </a:prstGeom>
          <a:noFill/>
        </p:spPr>
        <p:txBody>
          <a:bodyPr wrap="square">
            <a:spAutoFit/>
          </a:bodyPr>
          <a:lstStyle/>
          <a:p>
            <a:r>
              <a:rPr lang="en-IN" sz="2000" b="0" i="0" dirty="0">
                <a:solidFill>
                  <a:srgbClr val="3C3C3C"/>
                </a:solidFill>
                <a:effectLst/>
                <a:latin typeface="Times New Roman" panose="02020603050405020304" pitchFamily="18" charset="0"/>
                <a:cs typeface="Times New Roman" panose="02020603050405020304" pitchFamily="18" charset="0"/>
              </a:rPr>
              <a:t>C1 and X are points in 3D space, and the unit vector L1 gives the direction of the ray from C1 through X.</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4378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24518C-9601-4077-0D33-76DE6F3E2F4B}"/>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161F8F10-C1C0-A133-C53A-7B815D6A9656}"/>
              </a:ext>
            </a:extLst>
          </p:cNvPr>
          <p:cNvSpPr>
            <a:spLocks noGrp="1"/>
          </p:cNvSpPr>
          <p:nvPr>
            <p:ph type="ftr" sz="quarter" idx="11"/>
          </p:nvPr>
        </p:nvSpPr>
        <p:spPr/>
        <p:txBody>
          <a:bodyPr/>
          <a:lstStyle/>
          <a:p>
            <a:r>
              <a:rPr lang="en-IN"/>
              <a:t>Department of ECE</a:t>
            </a:r>
          </a:p>
        </p:txBody>
      </p:sp>
      <p:sp>
        <p:nvSpPr>
          <p:cNvPr id="4" name="Slide Number Placeholder 3">
            <a:extLst>
              <a:ext uri="{FF2B5EF4-FFF2-40B4-BE49-F238E27FC236}">
                <a16:creationId xmlns:a16="http://schemas.microsoft.com/office/drawing/2014/main" id="{7305C973-6E60-C567-2E2E-3BB8AAE3242A}"/>
              </a:ext>
            </a:extLst>
          </p:cNvPr>
          <p:cNvSpPr>
            <a:spLocks noGrp="1"/>
          </p:cNvSpPr>
          <p:nvPr>
            <p:ph type="sldNum" sz="quarter" idx="12"/>
          </p:nvPr>
        </p:nvSpPr>
        <p:spPr/>
        <p:txBody>
          <a:bodyPr/>
          <a:lstStyle/>
          <a:p>
            <a:fld id="{06AC2BAF-6E0E-4899-AC44-A744DBDDF038}" type="slidenum">
              <a:rPr lang="en-IN" smtClean="0"/>
              <a:t>20</a:t>
            </a:fld>
            <a:endParaRPr lang="en-IN"/>
          </a:p>
        </p:txBody>
      </p:sp>
      <p:pic>
        <p:nvPicPr>
          <p:cNvPr id="8" name="Picture 7">
            <a:extLst>
              <a:ext uri="{FF2B5EF4-FFF2-40B4-BE49-F238E27FC236}">
                <a16:creationId xmlns:a16="http://schemas.microsoft.com/office/drawing/2014/main" id="{0ACB4E59-97F6-CE17-7AE4-9F895CE4ADE2}"/>
              </a:ext>
            </a:extLst>
          </p:cNvPr>
          <p:cNvPicPr>
            <a:picLocks noChangeAspect="1"/>
          </p:cNvPicPr>
          <p:nvPr/>
        </p:nvPicPr>
        <p:blipFill>
          <a:blip r:embed="rId2"/>
          <a:stretch>
            <a:fillRect/>
          </a:stretch>
        </p:blipFill>
        <p:spPr>
          <a:xfrm>
            <a:off x="0" y="-132078"/>
            <a:ext cx="9122125" cy="6858000"/>
          </a:xfrm>
          <a:prstGeom prst="rect">
            <a:avLst/>
          </a:prstGeom>
        </p:spPr>
      </p:pic>
    </p:spTree>
    <p:extLst>
      <p:ext uri="{BB962C8B-B14F-4D97-AF65-F5344CB8AC3E}">
        <p14:creationId xmlns:p14="http://schemas.microsoft.com/office/powerpoint/2010/main" val="283186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9EF696-2F50-4BA0-4C3D-095A628860A3}"/>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E98AC1D1-9006-2A35-1D19-B1C1A1FBA2DB}"/>
              </a:ext>
            </a:extLst>
          </p:cNvPr>
          <p:cNvSpPr>
            <a:spLocks noGrp="1"/>
          </p:cNvSpPr>
          <p:nvPr>
            <p:ph type="ftr" sz="quarter" idx="11"/>
          </p:nvPr>
        </p:nvSpPr>
        <p:spPr/>
        <p:txBody>
          <a:bodyPr/>
          <a:lstStyle/>
          <a:p>
            <a:r>
              <a:rPr lang="en-IN"/>
              <a:t>Department of ECE</a:t>
            </a:r>
          </a:p>
        </p:txBody>
      </p:sp>
      <p:sp>
        <p:nvSpPr>
          <p:cNvPr id="4" name="Slide Number Placeholder 3">
            <a:extLst>
              <a:ext uri="{FF2B5EF4-FFF2-40B4-BE49-F238E27FC236}">
                <a16:creationId xmlns:a16="http://schemas.microsoft.com/office/drawing/2014/main" id="{C3BCFC7F-485B-C7AB-200E-214B4981ADA1}"/>
              </a:ext>
            </a:extLst>
          </p:cNvPr>
          <p:cNvSpPr>
            <a:spLocks noGrp="1"/>
          </p:cNvSpPr>
          <p:nvPr>
            <p:ph type="sldNum" sz="quarter" idx="12"/>
          </p:nvPr>
        </p:nvSpPr>
        <p:spPr/>
        <p:txBody>
          <a:bodyPr/>
          <a:lstStyle/>
          <a:p>
            <a:fld id="{06AC2BAF-6E0E-4899-AC44-A744DBDDF038}" type="slidenum">
              <a:rPr lang="en-IN" smtClean="0"/>
              <a:t>21</a:t>
            </a:fld>
            <a:endParaRPr lang="en-IN"/>
          </a:p>
        </p:txBody>
      </p:sp>
      <p:pic>
        <p:nvPicPr>
          <p:cNvPr id="6" name="Picture 5">
            <a:extLst>
              <a:ext uri="{FF2B5EF4-FFF2-40B4-BE49-F238E27FC236}">
                <a16:creationId xmlns:a16="http://schemas.microsoft.com/office/drawing/2014/main" id="{83F0B49D-A06C-138D-C212-D21250C5EC0A}"/>
              </a:ext>
            </a:extLst>
          </p:cNvPr>
          <p:cNvPicPr>
            <a:picLocks noChangeAspect="1"/>
          </p:cNvPicPr>
          <p:nvPr/>
        </p:nvPicPr>
        <p:blipFill>
          <a:blip r:embed="rId2"/>
          <a:stretch>
            <a:fillRect/>
          </a:stretch>
        </p:blipFill>
        <p:spPr>
          <a:xfrm>
            <a:off x="0" y="-81279"/>
            <a:ext cx="8924142" cy="6858000"/>
          </a:xfrm>
          <a:prstGeom prst="rect">
            <a:avLst/>
          </a:prstGeom>
        </p:spPr>
      </p:pic>
    </p:spTree>
    <p:extLst>
      <p:ext uri="{BB962C8B-B14F-4D97-AF65-F5344CB8AC3E}">
        <p14:creationId xmlns:p14="http://schemas.microsoft.com/office/powerpoint/2010/main" val="2329529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9274A8-1FE0-18D1-4F06-C5D6483A3735}"/>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6861879B-AA54-3AAA-5750-BF842A70ABDD}"/>
              </a:ext>
            </a:extLst>
          </p:cNvPr>
          <p:cNvSpPr>
            <a:spLocks noGrp="1"/>
          </p:cNvSpPr>
          <p:nvPr>
            <p:ph type="ftr" sz="quarter" idx="11"/>
          </p:nvPr>
        </p:nvSpPr>
        <p:spPr/>
        <p:txBody>
          <a:bodyPr/>
          <a:lstStyle/>
          <a:p>
            <a:r>
              <a:rPr lang="en-IN"/>
              <a:t>Department of ECE</a:t>
            </a:r>
          </a:p>
        </p:txBody>
      </p:sp>
      <p:sp>
        <p:nvSpPr>
          <p:cNvPr id="4" name="Slide Number Placeholder 3">
            <a:extLst>
              <a:ext uri="{FF2B5EF4-FFF2-40B4-BE49-F238E27FC236}">
                <a16:creationId xmlns:a16="http://schemas.microsoft.com/office/drawing/2014/main" id="{59950356-2C19-2AFE-3A6E-22AB8F86DC99}"/>
              </a:ext>
            </a:extLst>
          </p:cNvPr>
          <p:cNvSpPr>
            <a:spLocks noGrp="1"/>
          </p:cNvSpPr>
          <p:nvPr>
            <p:ph type="sldNum" sz="quarter" idx="12"/>
          </p:nvPr>
        </p:nvSpPr>
        <p:spPr/>
        <p:txBody>
          <a:bodyPr/>
          <a:lstStyle/>
          <a:p>
            <a:fld id="{06AC2BAF-6E0E-4899-AC44-A744DBDDF038}" type="slidenum">
              <a:rPr lang="en-IN" smtClean="0"/>
              <a:t>22</a:t>
            </a:fld>
            <a:endParaRPr lang="en-IN"/>
          </a:p>
        </p:txBody>
      </p:sp>
      <p:pic>
        <p:nvPicPr>
          <p:cNvPr id="6" name="Picture 5">
            <a:extLst>
              <a:ext uri="{FF2B5EF4-FFF2-40B4-BE49-F238E27FC236}">
                <a16:creationId xmlns:a16="http://schemas.microsoft.com/office/drawing/2014/main" id="{E1F52119-75D4-13B5-9E57-195B82694719}"/>
              </a:ext>
            </a:extLst>
          </p:cNvPr>
          <p:cNvPicPr>
            <a:picLocks noChangeAspect="1"/>
          </p:cNvPicPr>
          <p:nvPr/>
        </p:nvPicPr>
        <p:blipFill>
          <a:blip r:embed="rId2"/>
          <a:stretch>
            <a:fillRect/>
          </a:stretch>
        </p:blipFill>
        <p:spPr>
          <a:xfrm>
            <a:off x="236248" y="0"/>
            <a:ext cx="8603080" cy="6858000"/>
          </a:xfrm>
          <a:prstGeom prst="rect">
            <a:avLst/>
          </a:prstGeom>
        </p:spPr>
      </p:pic>
    </p:spTree>
    <p:extLst>
      <p:ext uri="{BB962C8B-B14F-4D97-AF65-F5344CB8AC3E}">
        <p14:creationId xmlns:p14="http://schemas.microsoft.com/office/powerpoint/2010/main" val="3820027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D15D7C-9D95-DBDB-28EB-52143925D219}"/>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4BD69127-5256-2731-0AFD-25A4DD39D43B}"/>
              </a:ext>
            </a:extLst>
          </p:cNvPr>
          <p:cNvSpPr>
            <a:spLocks noGrp="1"/>
          </p:cNvSpPr>
          <p:nvPr>
            <p:ph type="ftr" sz="quarter" idx="11"/>
          </p:nvPr>
        </p:nvSpPr>
        <p:spPr/>
        <p:txBody>
          <a:bodyPr/>
          <a:lstStyle/>
          <a:p>
            <a:r>
              <a:rPr lang="en-IN"/>
              <a:t>Department of ECE</a:t>
            </a:r>
          </a:p>
        </p:txBody>
      </p:sp>
      <p:sp>
        <p:nvSpPr>
          <p:cNvPr id="4" name="Slide Number Placeholder 3">
            <a:extLst>
              <a:ext uri="{FF2B5EF4-FFF2-40B4-BE49-F238E27FC236}">
                <a16:creationId xmlns:a16="http://schemas.microsoft.com/office/drawing/2014/main" id="{A520B192-20E1-AA9C-FC1E-9ACF3D41CCE0}"/>
              </a:ext>
            </a:extLst>
          </p:cNvPr>
          <p:cNvSpPr>
            <a:spLocks noGrp="1"/>
          </p:cNvSpPr>
          <p:nvPr>
            <p:ph type="sldNum" sz="quarter" idx="12"/>
          </p:nvPr>
        </p:nvSpPr>
        <p:spPr/>
        <p:txBody>
          <a:bodyPr/>
          <a:lstStyle/>
          <a:p>
            <a:fld id="{06AC2BAF-6E0E-4899-AC44-A744DBDDF038}" type="slidenum">
              <a:rPr lang="en-IN" smtClean="0"/>
              <a:t>23</a:t>
            </a:fld>
            <a:endParaRPr lang="en-IN"/>
          </a:p>
        </p:txBody>
      </p:sp>
      <p:pic>
        <p:nvPicPr>
          <p:cNvPr id="6" name="Picture 5">
            <a:extLst>
              <a:ext uri="{FF2B5EF4-FFF2-40B4-BE49-F238E27FC236}">
                <a16:creationId xmlns:a16="http://schemas.microsoft.com/office/drawing/2014/main" id="{39FE9F5A-D3BF-119F-FA05-944EE6759EC2}"/>
              </a:ext>
            </a:extLst>
          </p:cNvPr>
          <p:cNvPicPr>
            <a:picLocks noChangeAspect="1"/>
          </p:cNvPicPr>
          <p:nvPr/>
        </p:nvPicPr>
        <p:blipFill>
          <a:blip r:embed="rId2"/>
          <a:stretch>
            <a:fillRect/>
          </a:stretch>
        </p:blipFill>
        <p:spPr>
          <a:xfrm>
            <a:off x="345297" y="0"/>
            <a:ext cx="8664899" cy="6858000"/>
          </a:xfrm>
          <a:prstGeom prst="rect">
            <a:avLst/>
          </a:prstGeom>
        </p:spPr>
      </p:pic>
    </p:spTree>
    <p:extLst>
      <p:ext uri="{BB962C8B-B14F-4D97-AF65-F5344CB8AC3E}">
        <p14:creationId xmlns:p14="http://schemas.microsoft.com/office/powerpoint/2010/main" val="248506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EE679A-79A0-2D34-8C97-FF2D3414712D}"/>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18A8AB52-CE2E-507D-42D5-0F8BE06DD288}"/>
              </a:ext>
            </a:extLst>
          </p:cNvPr>
          <p:cNvSpPr>
            <a:spLocks noGrp="1"/>
          </p:cNvSpPr>
          <p:nvPr>
            <p:ph type="ftr" sz="quarter" idx="11"/>
          </p:nvPr>
        </p:nvSpPr>
        <p:spPr/>
        <p:txBody>
          <a:bodyPr/>
          <a:lstStyle/>
          <a:p>
            <a:r>
              <a:rPr lang="en-IN"/>
              <a:t>Department of ECE</a:t>
            </a:r>
          </a:p>
        </p:txBody>
      </p:sp>
      <p:sp>
        <p:nvSpPr>
          <p:cNvPr id="4" name="Slide Number Placeholder 3">
            <a:extLst>
              <a:ext uri="{FF2B5EF4-FFF2-40B4-BE49-F238E27FC236}">
                <a16:creationId xmlns:a16="http://schemas.microsoft.com/office/drawing/2014/main" id="{2E16F3C4-1A49-F1DE-FA4C-84ADC66B2FBC}"/>
              </a:ext>
            </a:extLst>
          </p:cNvPr>
          <p:cNvSpPr>
            <a:spLocks noGrp="1"/>
          </p:cNvSpPr>
          <p:nvPr>
            <p:ph type="sldNum" sz="quarter" idx="12"/>
          </p:nvPr>
        </p:nvSpPr>
        <p:spPr/>
        <p:txBody>
          <a:bodyPr/>
          <a:lstStyle/>
          <a:p>
            <a:fld id="{06AC2BAF-6E0E-4899-AC44-A744DBDDF038}" type="slidenum">
              <a:rPr lang="en-IN" smtClean="0"/>
              <a:t>24</a:t>
            </a:fld>
            <a:endParaRPr lang="en-IN"/>
          </a:p>
        </p:txBody>
      </p:sp>
      <p:pic>
        <p:nvPicPr>
          <p:cNvPr id="6" name="Picture 5">
            <a:extLst>
              <a:ext uri="{FF2B5EF4-FFF2-40B4-BE49-F238E27FC236}">
                <a16:creationId xmlns:a16="http://schemas.microsoft.com/office/drawing/2014/main" id="{6A2033B7-4EE0-A9A4-2533-71C381ED5772}"/>
              </a:ext>
            </a:extLst>
          </p:cNvPr>
          <p:cNvPicPr>
            <a:picLocks noChangeAspect="1"/>
          </p:cNvPicPr>
          <p:nvPr/>
        </p:nvPicPr>
        <p:blipFill>
          <a:blip r:embed="rId2"/>
          <a:stretch>
            <a:fillRect/>
          </a:stretch>
        </p:blipFill>
        <p:spPr>
          <a:xfrm>
            <a:off x="101598" y="0"/>
            <a:ext cx="9454242" cy="6858000"/>
          </a:xfrm>
          <a:prstGeom prst="rect">
            <a:avLst/>
          </a:prstGeom>
        </p:spPr>
      </p:pic>
    </p:spTree>
    <p:extLst>
      <p:ext uri="{BB962C8B-B14F-4D97-AF65-F5344CB8AC3E}">
        <p14:creationId xmlns:p14="http://schemas.microsoft.com/office/powerpoint/2010/main" val="25411156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3C6BF4-4787-352F-5520-10D960D374BA}"/>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7ABBDF3C-F174-FAA7-2404-0D7363A967D4}"/>
              </a:ext>
            </a:extLst>
          </p:cNvPr>
          <p:cNvSpPr>
            <a:spLocks noGrp="1"/>
          </p:cNvSpPr>
          <p:nvPr>
            <p:ph type="ftr" sz="quarter" idx="11"/>
          </p:nvPr>
        </p:nvSpPr>
        <p:spPr/>
        <p:txBody>
          <a:bodyPr/>
          <a:lstStyle/>
          <a:p>
            <a:r>
              <a:rPr lang="en-IN"/>
              <a:t>Department of ECE</a:t>
            </a:r>
          </a:p>
        </p:txBody>
      </p:sp>
      <p:sp>
        <p:nvSpPr>
          <p:cNvPr id="4" name="Slide Number Placeholder 3">
            <a:extLst>
              <a:ext uri="{FF2B5EF4-FFF2-40B4-BE49-F238E27FC236}">
                <a16:creationId xmlns:a16="http://schemas.microsoft.com/office/drawing/2014/main" id="{ADAC319E-1FA7-B616-A7E6-F5E21BBB33E3}"/>
              </a:ext>
            </a:extLst>
          </p:cNvPr>
          <p:cNvSpPr>
            <a:spLocks noGrp="1"/>
          </p:cNvSpPr>
          <p:nvPr>
            <p:ph type="sldNum" sz="quarter" idx="12"/>
          </p:nvPr>
        </p:nvSpPr>
        <p:spPr/>
        <p:txBody>
          <a:bodyPr/>
          <a:lstStyle/>
          <a:p>
            <a:fld id="{06AC2BAF-6E0E-4899-AC44-A744DBDDF038}" type="slidenum">
              <a:rPr lang="en-IN" smtClean="0"/>
              <a:t>25</a:t>
            </a:fld>
            <a:endParaRPr lang="en-IN"/>
          </a:p>
        </p:txBody>
      </p:sp>
      <p:pic>
        <p:nvPicPr>
          <p:cNvPr id="6" name="Picture 5">
            <a:extLst>
              <a:ext uri="{FF2B5EF4-FFF2-40B4-BE49-F238E27FC236}">
                <a16:creationId xmlns:a16="http://schemas.microsoft.com/office/drawing/2014/main" id="{235C784C-35FC-D615-85DD-895888A30562}"/>
              </a:ext>
            </a:extLst>
          </p:cNvPr>
          <p:cNvPicPr>
            <a:picLocks noChangeAspect="1"/>
          </p:cNvPicPr>
          <p:nvPr/>
        </p:nvPicPr>
        <p:blipFill>
          <a:blip r:embed="rId2"/>
          <a:stretch>
            <a:fillRect/>
          </a:stretch>
        </p:blipFill>
        <p:spPr>
          <a:xfrm>
            <a:off x="0" y="0"/>
            <a:ext cx="8784498" cy="6858000"/>
          </a:xfrm>
          <a:prstGeom prst="rect">
            <a:avLst/>
          </a:prstGeom>
        </p:spPr>
      </p:pic>
    </p:spTree>
    <p:extLst>
      <p:ext uri="{BB962C8B-B14F-4D97-AF65-F5344CB8AC3E}">
        <p14:creationId xmlns:p14="http://schemas.microsoft.com/office/powerpoint/2010/main" val="15700644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086105-AA52-B74E-C266-A8A8781DF191}"/>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B1D6D9AF-A375-0611-E61A-EC022CAC6B80}"/>
              </a:ext>
            </a:extLst>
          </p:cNvPr>
          <p:cNvSpPr>
            <a:spLocks noGrp="1"/>
          </p:cNvSpPr>
          <p:nvPr>
            <p:ph type="ftr" sz="quarter" idx="11"/>
          </p:nvPr>
        </p:nvSpPr>
        <p:spPr/>
        <p:txBody>
          <a:bodyPr/>
          <a:lstStyle/>
          <a:p>
            <a:r>
              <a:rPr lang="en-IN"/>
              <a:t>Department of ECE</a:t>
            </a:r>
          </a:p>
        </p:txBody>
      </p:sp>
      <p:sp>
        <p:nvSpPr>
          <p:cNvPr id="4" name="Slide Number Placeholder 3">
            <a:extLst>
              <a:ext uri="{FF2B5EF4-FFF2-40B4-BE49-F238E27FC236}">
                <a16:creationId xmlns:a16="http://schemas.microsoft.com/office/drawing/2014/main" id="{F4556DA8-91C7-05A6-AAC7-96612DA90613}"/>
              </a:ext>
            </a:extLst>
          </p:cNvPr>
          <p:cNvSpPr>
            <a:spLocks noGrp="1"/>
          </p:cNvSpPr>
          <p:nvPr>
            <p:ph type="sldNum" sz="quarter" idx="12"/>
          </p:nvPr>
        </p:nvSpPr>
        <p:spPr/>
        <p:txBody>
          <a:bodyPr/>
          <a:lstStyle/>
          <a:p>
            <a:fld id="{06AC2BAF-6E0E-4899-AC44-A744DBDDF038}" type="slidenum">
              <a:rPr lang="en-IN" smtClean="0"/>
              <a:t>26</a:t>
            </a:fld>
            <a:endParaRPr lang="en-IN"/>
          </a:p>
        </p:txBody>
      </p:sp>
      <p:pic>
        <p:nvPicPr>
          <p:cNvPr id="6" name="Picture 5">
            <a:extLst>
              <a:ext uri="{FF2B5EF4-FFF2-40B4-BE49-F238E27FC236}">
                <a16:creationId xmlns:a16="http://schemas.microsoft.com/office/drawing/2014/main" id="{331A4EAA-2824-C4E7-F587-336149F28A41}"/>
              </a:ext>
            </a:extLst>
          </p:cNvPr>
          <p:cNvPicPr>
            <a:picLocks noChangeAspect="1"/>
          </p:cNvPicPr>
          <p:nvPr/>
        </p:nvPicPr>
        <p:blipFill>
          <a:blip r:embed="rId2"/>
          <a:stretch>
            <a:fillRect/>
          </a:stretch>
        </p:blipFill>
        <p:spPr>
          <a:xfrm>
            <a:off x="0" y="0"/>
            <a:ext cx="9092720" cy="6858000"/>
          </a:xfrm>
          <a:prstGeom prst="rect">
            <a:avLst/>
          </a:prstGeom>
        </p:spPr>
      </p:pic>
    </p:spTree>
    <p:extLst>
      <p:ext uri="{BB962C8B-B14F-4D97-AF65-F5344CB8AC3E}">
        <p14:creationId xmlns:p14="http://schemas.microsoft.com/office/powerpoint/2010/main" val="3753099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9DCB6-8DCC-C52E-6013-4A52CB3AEB80}"/>
              </a:ext>
            </a:extLst>
          </p:cNvPr>
          <p:cNvSpPr>
            <a:spLocks noGrp="1"/>
          </p:cNvSpPr>
          <p:nvPr>
            <p:ph type="title"/>
          </p:nvPr>
        </p:nvSpPr>
        <p:spPr/>
        <p:txBody>
          <a:bodyPr/>
          <a:lstStyle/>
          <a:p>
            <a:r>
              <a:rPr lang="en-IN" dirty="0"/>
              <a:t>Triangulation</a:t>
            </a:r>
          </a:p>
        </p:txBody>
      </p:sp>
      <p:sp>
        <p:nvSpPr>
          <p:cNvPr id="3" name="Content Placeholder 2">
            <a:extLst>
              <a:ext uri="{FF2B5EF4-FFF2-40B4-BE49-F238E27FC236}">
                <a16:creationId xmlns:a16="http://schemas.microsoft.com/office/drawing/2014/main" id="{D2FF4D57-C0A9-920D-7F8E-F1A77702A9CB}"/>
              </a:ext>
            </a:extLst>
          </p:cNvPr>
          <p:cNvSpPr>
            <a:spLocks noGrp="1"/>
          </p:cNvSpPr>
          <p:nvPr>
            <p:ph idx="1"/>
          </p:nvPr>
        </p:nvSpPr>
        <p:spPr>
          <a:xfrm>
            <a:off x="609600" y="1371601"/>
            <a:ext cx="6313714" cy="4754564"/>
          </a:xfrm>
        </p:spPr>
        <p:txBody>
          <a:bodyPr>
            <a:normAutofit/>
          </a:bodyPr>
          <a:lstStyle/>
          <a:p>
            <a:r>
              <a:rPr lang="en-IN" b="0" i="0" dirty="0">
                <a:solidFill>
                  <a:srgbClr val="3C3C3C"/>
                </a:solidFill>
                <a:effectLst/>
                <a:latin typeface="Times New Roman" panose="02020603050405020304" pitchFamily="18" charset="0"/>
                <a:cs typeface="Times New Roman" panose="02020603050405020304" pitchFamily="18" charset="0"/>
              </a:rPr>
              <a:t>an additional point C2, and L2 is the direction vector of the ray from C2 through X.</a:t>
            </a:r>
          </a:p>
          <a:p>
            <a:r>
              <a:rPr lang="en-IN" b="0" i="0" dirty="0">
                <a:solidFill>
                  <a:srgbClr val="3C3C3C"/>
                </a:solidFill>
                <a:effectLst/>
                <a:latin typeface="Times New Roman" panose="02020603050405020304" pitchFamily="18" charset="0"/>
                <a:cs typeface="Times New Roman" panose="02020603050405020304" pitchFamily="18" charset="0"/>
              </a:rPr>
              <a:t>We can find a unique value for X if C2 and L2 are also known </a:t>
            </a:r>
          </a:p>
          <a:p>
            <a:r>
              <a:rPr lang="en-IN" b="0" i="0" dirty="0">
                <a:solidFill>
                  <a:srgbClr val="3C3C3C"/>
                </a:solidFill>
                <a:effectLst/>
                <a:latin typeface="Times New Roman" panose="02020603050405020304" pitchFamily="18" charset="0"/>
                <a:cs typeface="Times New Roman" panose="02020603050405020304" pitchFamily="18" charset="0"/>
              </a:rPr>
              <a:t>the rays originating from C1 and C2 clearly intersect at a unique point, point X itself. This is called </a:t>
            </a:r>
            <a:r>
              <a:rPr lang="en-IN" b="1" i="0" dirty="0">
                <a:solidFill>
                  <a:srgbClr val="3C3C3C"/>
                </a:solidFill>
                <a:effectLst/>
                <a:latin typeface="Times New Roman" panose="02020603050405020304" pitchFamily="18" charset="0"/>
                <a:cs typeface="Times New Roman" panose="02020603050405020304" pitchFamily="18" charset="0"/>
              </a:rPr>
              <a:t>triangulation.</a:t>
            </a:r>
            <a:r>
              <a:rPr lang="en-IN" b="0" i="0" dirty="0">
                <a:solidFill>
                  <a:srgbClr val="3C3C3C"/>
                </a:solidFill>
                <a:effectLst/>
                <a:latin typeface="Times New Roman" panose="02020603050405020304" pitchFamily="18" charset="0"/>
                <a:cs typeface="Times New Roman" panose="02020603050405020304" pitchFamily="18" charset="0"/>
              </a:rPr>
              <a:t> we </a:t>
            </a:r>
            <a:r>
              <a:rPr lang="en-IN" i="0" dirty="0">
                <a:solidFill>
                  <a:srgbClr val="3C3C3C"/>
                </a:solidFill>
                <a:effectLst/>
                <a:latin typeface="Times New Roman" panose="02020603050405020304" pitchFamily="18" charset="0"/>
                <a:cs typeface="Times New Roman" panose="02020603050405020304" pitchFamily="18" charset="0"/>
              </a:rPr>
              <a:t>triangulated</a:t>
            </a:r>
            <a:r>
              <a:rPr lang="en-IN" b="0" i="0" dirty="0">
                <a:solidFill>
                  <a:srgbClr val="3C3C3C"/>
                </a:solidFill>
                <a:effectLst/>
                <a:latin typeface="Times New Roman" panose="02020603050405020304" pitchFamily="18" charset="0"/>
                <a:cs typeface="Times New Roman" panose="02020603050405020304" pitchFamily="18" charset="0"/>
              </a:rPr>
              <a:t> point X</a:t>
            </a:r>
          </a:p>
          <a:p>
            <a:r>
              <a:rPr lang="en-IN" b="0" i="0" dirty="0">
                <a:solidFill>
                  <a:srgbClr val="3C3C3C"/>
                </a:solidFill>
                <a:effectLst/>
                <a:latin typeface="Times New Roman" panose="02020603050405020304" pitchFamily="18" charset="0"/>
                <a:cs typeface="Times New Roman" panose="02020603050405020304" pitchFamily="18" charset="0"/>
              </a:rPr>
              <a:t>triangulation can be used to calculate the depth of a point (X) when captured(projected) in two different views(images)</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DA6C52F-8EF7-F73D-D2DB-D44A1A661630}"/>
              </a:ext>
            </a:extLst>
          </p:cNvPr>
          <p:cNvSpPr>
            <a:spLocks noGrp="1"/>
          </p:cNvSpPr>
          <p:nvPr>
            <p:ph type="ftr" sz="quarter" idx="11"/>
          </p:nvPr>
        </p:nvSpPr>
        <p:spPr/>
        <p:txBody>
          <a:bodyPr/>
          <a:lstStyle/>
          <a:p>
            <a:r>
              <a:rPr lang="en-IN"/>
              <a:t>Department of ECE</a:t>
            </a:r>
          </a:p>
        </p:txBody>
      </p:sp>
      <p:sp>
        <p:nvSpPr>
          <p:cNvPr id="5" name="Slide Number Placeholder 4">
            <a:extLst>
              <a:ext uri="{FF2B5EF4-FFF2-40B4-BE49-F238E27FC236}">
                <a16:creationId xmlns:a16="http://schemas.microsoft.com/office/drawing/2014/main" id="{50148F6F-5E2B-C00D-579B-3638C20E8C1F}"/>
              </a:ext>
            </a:extLst>
          </p:cNvPr>
          <p:cNvSpPr>
            <a:spLocks noGrp="1"/>
          </p:cNvSpPr>
          <p:nvPr>
            <p:ph type="sldNum" sz="quarter" idx="12"/>
          </p:nvPr>
        </p:nvSpPr>
        <p:spPr/>
        <p:txBody>
          <a:bodyPr/>
          <a:lstStyle/>
          <a:p>
            <a:fld id="{06AC2BAF-6E0E-4899-AC44-A744DBDDF038}" type="slidenum">
              <a:rPr lang="en-IN" smtClean="0"/>
              <a:t>3</a:t>
            </a:fld>
            <a:endParaRPr lang="en-IN"/>
          </a:p>
        </p:txBody>
      </p:sp>
      <p:pic>
        <p:nvPicPr>
          <p:cNvPr id="2050" name="Picture 2">
            <a:extLst>
              <a:ext uri="{FF2B5EF4-FFF2-40B4-BE49-F238E27FC236}">
                <a16:creationId xmlns:a16="http://schemas.microsoft.com/office/drawing/2014/main" id="{3C20A98F-403A-79B1-D15B-E163D8D044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5953" y="1007707"/>
            <a:ext cx="3487557" cy="217972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4D229C0-F016-2D43-C019-BFBA9DD8CB86}"/>
              </a:ext>
            </a:extLst>
          </p:cNvPr>
          <p:cNvSpPr txBox="1"/>
          <p:nvPr/>
        </p:nvSpPr>
        <p:spPr>
          <a:xfrm>
            <a:off x="7163322" y="3347405"/>
            <a:ext cx="4714547" cy="2862322"/>
          </a:xfrm>
          <a:prstGeom prst="rect">
            <a:avLst/>
          </a:prstGeom>
          <a:noFill/>
        </p:spPr>
        <p:txBody>
          <a:bodyPr wrap="square">
            <a:spAutoFit/>
          </a:bodyPr>
          <a:lstStyle/>
          <a:p>
            <a:r>
              <a:rPr lang="en-IN" b="0" i="0" dirty="0">
                <a:solidFill>
                  <a:srgbClr val="3C3C3C"/>
                </a:solidFill>
                <a:effectLst/>
                <a:latin typeface="Times New Roman" panose="02020603050405020304" pitchFamily="18" charset="0"/>
                <a:cs typeface="Times New Roman" panose="02020603050405020304" pitchFamily="18" charset="0"/>
                <a:sym typeface="Wingdings" panose="05000000000000000000" pitchFamily="2" charset="2"/>
              </a:rPr>
              <a:t> </a:t>
            </a:r>
            <a:r>
              <a:rPr lang="en-IN" b="1" i="0" dirty="0">
                <a:solidFill>
                  <a:srgbClr val="3C3C3C"/>
                </a:solidFill>
                <a:effectLst/>
                <a:latin typeface="Times New Roman" panose="02020603050405020304" pitchFamily="18" charset="0"/>
                <a:cs typeface="Times New Roman" panose="02020603050405020304" pitchFamily="18" charset="0"/>
              </a:rPr>
              <a:t>C1 and C2 are known 3D positions </a:t>
            </a:r>
            <a:r>
              <a:rPr lang="en-IN" b="0" i="0" dirty="0">
                <a:solidFill>
                  <a:srgbClr val="3C3C3C"/>
                </a:solidFill>
                <a:effectLst/>
                <a:latin typeface="Times New Roman" panose="02020603050405020304" pitchFamily="18" charset="0"/>
                <a:cs typeface="Times New Roman" panose="02020603050405020304" pitchFamily="18" charset="0"/>
              </a:rPr>
              <a:t>of the left and right cameras, respectively.</a:t>
            </a:r>
          </a:p>
          <a:p>
            <a:pPr marL="285750" indent="-285750">
              <a:buFont typeface="Wingdings" panose="05000000000000000000" pitchFamily="2" charset="2"/>
              <a:buChar char="à"/>
            </a:pPr>
            <a:r>
              <a:rPr lang="en-IN" b="1" i="0" dirty="0">
                <a:solidFill>
                  <a:srgbClr val="3C3C3C"/>
                </a:solidFill>
                <a:effectLst/>
                <a:latin typeface="Times New Roman" panose="02020603050405020304" pitchFamily="18" charset="0"/>
                <a:cs typeface="Times New Roman" panose="02020603050405020304" pitchFamily="18" charset="0"/>
              </a:rPr>
              <a:t>x1 </a:t>
            </a:r>
            <a:r>
              <a:rPr lang="en-IN" b="0" i="0" dirty="0">
                <a:solidFill>
                  <a:srgbClr val="3C3C3C"/>
                </a:solidFill>
                <a:effectLst/>
                <a:latin typeface="Times New Roman" panose="02020603050405020304" pitchFamily="18" charset="0"/>
                <a:cs typeface="Times New Roman" panose="02020603050405020304" pitchFamily="18" charset="0"/>
              </a:rPr>
              <a:t>is the image of the 3D point X captured by the left camera, and </a:t>
            </a:r>
            <a:r>
              <a:rPr lang="en-IN" b="1" i="0" dirty="0">
                <a:solidFill>
                  <a:srgbClr val="3C3C3C"/>
                </a:solidFill>
                <a:effectLst/>
                <a:latin typeface="Times New Roman" panose="02020603050405020304" pitchFamily="18" charset="0"/>
                <a:cs typeface="Times New Roman" panose="02020603050405020304" pitchFamily="18" charset="0"/>
              </a:rPr>
              <a:t>x2</a:t>
            </a:r>
            <a:r>
              <a:rPr lang="en-IN" b="0" i="0" dirty="0">
                <a:solidFill>
                  <a:srgbClr val="3C3C3C"/>
                </a:solidFill>
                <a:effectLst/>
                <a:latin typeface="Times New Roman" panose="02020603050405020304" pitchFamily="18" charset="0"/>
                <a:cs typeface="Times New Roman" panose="02020603050405020304" pitchFamily="18" charset="0"/>
              </a:rPr>
              <a:t> is the image of X captured by the right camera. x1</a:t>
            </a:r>
            <a:r>
              <a:rPr lang="en-IN" b="1" i="0" dirty="0">
                <a:solidFill>
                  <a:srgbClr val="3C3C3C"/>
                </a:solidFill>
                <a:effectLst/>
                <a:latin typeface="Times New Roman" panose="02020603050405020304" pitchFamily="18" charset="0"/>
                <a:cs typeface="Times New Roman" panose="02020603050405020304" pitchFamily="18" charset="0"/>
              </a:rPr>
              <a:t> </a:t>
            </a:r>
            <a:r>
              <a:rPr lang="en-IN" b="0" i="0" dirty="0">
                <a:solidFill>
                  <a:srgbClr val="3C3C3C"/>
                </a:solidFill>
                <a:effectLst/>
                <a:latin typeface="Times New Roman" panose="02020603050405020304" pitchFamily="18" charset="0"/>
                <a:cs typeface="Times New Roman" panose="02020603050405020304" pitchFamily="18" charset="0"/>
              </a:rPr>
              <a:t>and x2 are called </a:t>
            </a:r>
            <a:r>
              <a:rPr lang="en-IN" b="1" i="0" dirty="0">
                <a:solidFill>
                  <a:srgbClr val="3C3C3C"/>
                </a:solidFill>
                <a:effectLst/>
                <a:latin typeface="Times New Roman" panose="02020603050405020304" pitchFamily="18" charset="0"/>
                <a:cs typeface="Times New Roman" panose="02020603050405020304" pitchFamily="18" charset="0"/>
              </a:rPr>
              <a:t>corresponding points </a:t>
            </a:r>
            <a:r>
              <a:rPr lang="en-IN" b="0" i="0" dirty="0">
                <a:solidFill>
                  <a:srgbClr val="3C3C3C"/>
                </a:solidFill>
                <a:effectLst/>
                <a:latin typeface="Times New Roman" panose="02020603050405020304" pitchFamily="18" charset="0"/>
                <a:cs typeface="Times New Roman" panose="02020603050405020304" pitchFamily="18" charset="0"/>
              </a:rPr>
              <a:t>because they are the projection of the same 3D point</a:t>
            </a:r>
          </a:p>
          <a:p>
            <a:pPr marL="285750" indent="-285750">
              <a:buFont typeface="Wingdings" panose="05000000000000000000" pitchFamily="2" charset="2"/>
              <a:buChar char="à"/>
            </a:pPr>
            <a:r>
              <a:rPr lang="en-IN" b="0" i="0" dirty="0">
                <a:solidFill>
                  <a:srgbClr val="3C3C3C"/>
                </a:solidFill>
                <a:effectLst/>
                <a:latin typeface="Times New Roman" panose="02020603050405020304" pitchFamily="18" charset="0"/>
                <a:cs typeface="Times New Roman" panose="02020603050405020304" pitchFamily="18" charset="0"/>
              </a:rPr>
              <a:t>use x1 and C1 to find L1 and x2 and C2 to find L2. </a:t>
            </a:r>
            <a:endParaRPr lang="en-IN" dirty="0">
              <a:solidFill>
                <a:srgbClr val="3C3C3C"/>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à"/>
            </a:pPr>
            <a:r>
              <a:rPr lang="en-IN" b="0" i="0" dirty="0">
                <a:solidFill>
                  <a:srgbClr val="3C3C3C"/>
                </a:solidFill>
                <a:effectLst/>
                <a:latin typeface="Times New Roman" panose="02020603050405020304" pitchFamily="18" charset="0"/>
                <a:cs typeface="Times New Roman" panose="02020603050405020304" pitchFamily="18" charset="0"/>
              </a:rPr>
              <a:t>an use triangulation to find X</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2519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5C1BC-5804-8BE6-2252-0069A8C801B1}"/>
              </a:ext>
            </a:extLst>
          </p:cNvPr>
          <p:cNvSpPr>
            <a:spLocks noGrp="1"/>
          </p:cNvSpPr>
          <p:nvPr>
            <p:ph type="title"/>
          </p:nvPr>
        </p:nvSpPr>
        <p:spPr/>
        <p:txBody>
          <a:bodyPr/>
          <a:lstStyle/>
          <a:p>
            <a:r>
              <a:rPr lang="en-IN" dirty="0"/>
              <a:t>triangulation</a:t>
            </a:r>
          </a:p>
        </p:txBody>
      </p:sp>
      <p:sp>
        <p:nvSpPr>
          <p:cNvPr id="3" name="Content Placeholder 2">
            <a:extLst>
              <a:ext uri="{FF2B5EF4-FFF2-40B4-BE49-F238E27FC236}">
                <a16:creationId xmlns:a16="http://schemas.microsoft.com/office/drawing/2014/main" id="{89C14DE9-F6B3-D7E4-D170-5BE11DC7BEEB}"/>
              </a:ext>
            </a:extLst>
          </p:cNvPr>
          <p:cNvSpPr>
            <a:spLocks noGrp="1"/>
          </p:cNvSpPr>
          <p:nvPr>
            <p:ph idx="1"/>
          </p:nvPr>
        </p:nvSpPr>
        <p:spPr/>
        <p:txBody>
          <a:bodyPr/>
          <a:lstStyle/>
          <a:p>
            <a:r>
              <a:rPr lang="en-IN" b="0" i="0" dirty="0">
                <a:solidFill>
                  <a:srgbClr val="3C3C3C"/>
                </a:solidFill>
                <a:effectLst/>
                <a:latin typeface="Roboto" panose="02000000000000000000" pitchFamily="2" charset="0"/>
              </a:rPr>
              <a:t>to triangulate a 3D point using two images capturing it from different views, the key requirements are:</a:t>
            </a:r>
          </a:p>
          <a:p>
            <a:pPr marL="1409673" lvl="2" indent="-342900"/>
            <a:r>
              <a:rPr lang="en-IN" b="1" i="0" dirty="0">
                <a:solidFill>
                  <a:srgbClr val="3C3C3C"/>
                </a:solidFill>
                <a:effectLst/>
                <a:latin typeface="Roboto" panose="02000000000000000000" pitchFamily="2" charset="0"/>
              </a:rPr>
              <a:t>Position of the cameras</a:t>
            </a:r>
            <a:r>
              <a:rPr lang="en-IN" b="0" i="0" dirty="0">
                <a:solidFill>
                  <a:srgbClr val="3C3C3C"/>
                </a:solidFill>
                <a:effectLst/>
                <a:latin typeface="Roboto" panose="02000000000000000000" pitchFamily="2" charset="0"/>
              </a:rPr>
              <a:t> – C1 and C2.</a:t>
            </a:r>
          </a:p>
          <a:p>
            <a:pPr marL="1409673" lvl="2" indent="-342900"/>
            <a:r>
              <a:rPr lang="en-IN" b="1" i="0" dirty="0">
                <a:solidFill>
                  <a:srgbClr val="3C3C3C"/>
                </a:solidFill>
                <a:effectLst/>
                <a:latin typeface="Roboto" panose="02000000000000000000" pitchFamily="2" charset="0"/>
              </a:rPr>
              <a:t>Point correspondence</a:t>
            </a:r>
            <a:r>
              <a:rPr lang="en-IN" b="0" i="0" dirty="0">
                <a:solidFill>
                  <a:srgbClr val="3C3C3C"/>
                </a:solidFill>
                <a:effectLst/>
                <a:latin typeface="Roboto" panose="02000000000000000000" pitchFamily="2" charset="0"/>
              </a:rPr>
              <a:t> – x1 and x2.</a:t>
            </a:r>
          </a:p>
          <a:p>
            <a:pPr marL="342900" lvl="2" indent="-342900"/>
            <a:r>
              <a:rPr lang="en-IN" b="0" i="0" dirty="0">
                <a:solidFill>
                  <a:srgbClr val="3C3C3C"/>
                </a:solidFill>
                <a:effectLst/>
                <a:latin typeface="Roboto" panose="02000000000000000000" pitchFamily="2" charset="0"/>
              </a:rPr>
              <a:t>we calculate a 3D structure of a real-world scene by capturing it from two different views</a:t>
            </a:r>
          </a:p>
          <a:p>
            <a:r>
              <a:rPr lang="en-IN" b="0" i="0" dirty="0">
                <a:solidFill>
                  <a:srgbClr val="3C3C3C"/>
                </a:solidFill>
                <a:effectLst/>
                <a:latin typeface="Roboto" panose="02000000000000000000" pitchFamily="2" charset="0"/>
              </a:rPr>
              <a:t>repeat the process for all the 3D points captured in both the views</a:t>
            </a:r>
            <a:endParaRPr lang="en-IN" dirty="0"/>
          </a:p>
        </p:txBody>
      </p:sp>
      <p:sp>
        <p:nvSpPr>
          <p:cNvPr id="4" name="Footer Placeholder 3">
            <a:extLst>
              <a:ext uri="{FF2B5EF4-FFF2-40B4-BE49-F238E27FC236}">
                <a16:creationId xmlns:a16="http://schemas.microsoft.com/office/drawing/2014/main" id="{F8FE5517-8EF8-6FEA-2BDE-154FE0149A32}"/>
              </a:ext>
            </a:extLst>
          </p:cNvPr>
          <p:cNvSpPr>
            <a:spLocks noGrp="1"/>
          </p:cNvSpPr>
          <p:nvPr>
            <p:ph type="ftr" sz="quarter" idx="11"/>
          </p:nvPr>
        </p:nvSpPr>
        <p:spPr/>
        <p:txBody>
          <a:bodyPr/>
          <a:lstStyle/>
          <a:p>
            <a:r>
              <a:rPr lang="en-IN" dirty="0"/>
              <a:t>Department of ECE</a:t>
            </a:r>
          </a:p>
        </p:txBody>
      </p:sp>
      <p:sp>
        <p:nvSpPr>
          <p:cNvPr id="5" name="Slide Number Placeholder 4">
            <a:extLst>
              <a:ext uri="{FF2B5EF4-FFF2-40B4-BE49-F238E27FC236}">
                <a16:creationId xmlns:a16="http://schemas.microsoft.com/office/drawing/2014/main" id="{B148B6E4-E5FA-104C-5CB9-663926194181}"/>
              </a:ext>
            </a:extLst>
          </p:cNvPr>
          <p:cNvSpPr>
            <a:spLocks noGrp="1"/>
          </p:cNvSpPr>
          <p:nvPr>
            <p:ph type="sldNum" sz="quarter" idx="12"/>
          </p:nvPr>
        </p:nvSpPr>
        <p:spPr/>
        <p:txBody>
          <a:bodyPr/>
          <a:lstStyle/>
          <a:p>
            <a:fld id="{06AC2BAF-6E0E-4899-AC44-A744DBDDF038}" type="slidenum">
              <a:rPr lang="en-IN" smtClean="0"/>
              <a:t>4</a:t>
            </a:fld>
            <a:endParaRPr lang="en-IN"/>
          </a:p>
        </p:txBody>
      </p:sp>
      <p:pic>
        <p:nvPicPr>
          <p:cNvPr id="3074" name="Picture 2">
            <a:extLst>
              <a:ext uri="{FF2B5EF4-FFF2-40B4-BE49-F238E27FC236}">
                <a16:creationId xmlns:a16="http://schemas.microsoft.com/office/drawing/2014/main" id="{341D6B2B-5BCF-0C10-706C-A24F106B29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9967" y="4407949"/>
            <a:ext cx="6637176" cy="2450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408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2E7E0-C51A-557C-E1D7-D77B8CE81256}"/>
              </a:ext>
            </a:extLst>
          </p:cNvPr>
          <p:cNvSpPr>
            <a:spLocks noGrp="1"/>
          </p:cNvSpPr>
          <p:nvPr>
            <p:ph type="title"/>
          </p:nvPr>
        </p:nvSpPr>
        <p:spPr/>
        <p:txBody>
          <a:bodyPr/>
          <a:lstStyle/>
          <a:p>
            <a:r>
              <a:rPr lang="en-IN" dirty="0"/>
              <a:t>3D Structure</a:t>
            </a:r>
          </a:p>
        </p:txBody>
      </p:sp>
      <p:sp>
        <p:nvSpPr>
          <p:cNvPr id="3" name="Content Placeholder 2">
            <a:extLst>
              <a:ext uri="{FF2B5EF4-FFF2-40B4-BE49-F238E27FC236}">
                <a16:creationId xmlns:a16="http://schemas.microsoft.com/office/drawing/2014/main" id="{4A2A5A97-4D44-4AFB-DC3A-C11BD3A0CAB8}"/>
              </a:ext>
            </a:extLst>
          </p:cNvPr>
          <p:cNvSpPr>
            <a:spLocks noGrp="1"/>
          </p:cNvSpPr>
          <p:nvPr>
            <p:ph idx="1"/>
          </p:nvPr>
        </p:nvSpPr>
        <p:spPr/>
        <p:txBody>
          <a:bodyPr/>
          <a:lstStyle/>
          <a:p>
            <a:r>
              <a:rPr lang="en-IN" b="0" dirty="0">
                <a:solidFill>
                  <a:srgbClr val="3C3C3C"/>
                </a:solidFill>
                <a:latin typeface="Roboto" panose="02000000000000000000" pitchFamily="2" charset="0"/>
              </a:rPr>
              <a:t>T</a:t>
            </a:r>
            <a:r>
              <a:rPr lang="en-IN" b="0" i="0" dirty="0">
                <a:solidFill>
                  <a:srgbClr val="3C3C3C"/>
                </a:solidFill>
                <a:effectLst/>
                <a:latin typeface="Roboto" panose="02000000000000000000" pitchFamily="2" charset="0"/>
              </a:rPr>
              <a:t>o calculate the 3D structure, we try to find the two key requirements</a:t>
            </a:r>
          </a:p>
          <a:p>
            <a:pPr marL="0" indent="0">
              <a:buNone/>
            </a:pPr>
            <a:r>
              <a:rPr lang="en-IN" b="0" dirty="0">
                <a:solidFill>
                  <a:srgbClr val="3C3C3C"/>
                </a:solidFill>
                <a:latin typeface="Roboto" panose="02000000000000000000" pitchFamily="2" charset="0"/>
                <a:sym typeface="Wingdings" panose="05000000000000000000" pitchFamily="2" charset="2"/>
              </a:rPr>
              <a:t></a:t>
            </a:r>
            <a:r>
              <a:rPr lang="en-IN" b="1" i="0" dirty="0">
                <a:solidFill>
                  <a:srgbClr val="3C3C3C"/>
                </a:solidFill>
                <a:effectLst/>
                <a:latin typeface="Roboto" panose="02000000000000000000" pitchFamily="2" charset="0"/>
              </a:rPr>
              <a:t>The position of cameras</a:t>
            </a:r>
            <a:r>
              <a:rPr lang="en-IN" b="0" i="0" dirty="0">
                <a:solidFill>
                  <a:srgbClr val="3C3C3C"/>
                </a:solidFill>
                <a:effectLst/>
                <a:latin typeface="Roboto" panose="02000000000000000000" pitchFamily="2" charset="0"/>
              </a:rPr>
              <a:t> in the real world coordinate system (C1 and C2). We simplify this problem by calculating the 3D points by assuming one of the camera positions (C1 or C2) as the origin. We find it by </a:t>
            </a:r>
            <a:r>
              <a:rPr lang="en-IN" b="1" i="0" dirty="0">
                <a:solidFill>
                  <a:srgbClr val="3C3C3C"/>
                </a:solidFill>
                <a:effectLst/>
                <a:latin typeface="Roboto" panose="02000000000000000000" pitchFamily="2" charset="0"/>
              </a:rPr>
              <a:t>calibrating</a:t>
            </a:r>
            <a:r>
              <a:rPr lang="en-IN" b="0" i="0" dirty="0">
                <a:solidFill>
                  <a:srgbClr val="3C3C3C"/>
                </a:solidFill>
                <a:effectLst/>
                <a:latin typeface="Roboto" panose="02000000000000000000" pitchFamily="2" charset="0"/>
              </a:rPr>
              <a:t> the two view system using a known calibration pattern. This process is called </a:t>
            </a:r>
            <a:r>
              <a:rPr lang="en-IN" i="0" dirty="0">
                <a:solidFill>
                  <a:srgbClr val="3C3C3C"/>
                </a:solidFill>
                <a:effectLst/>
                <a:latin typeface="Roboto" panose="02000000000000000000" pitchFamily="2" charset="0"/>
              </a:rPr>
              <a:t>stereo calibration.</a:t>
            </a:r>
          </a:p>
          <a:p>
            <a:pPr marL="0" indent="0" algn="l">
              <a:buNone/>
            </a:pPr>
            <a:r>
              <a:rPr lang="en-IN" b="0" dirty="0">
                <a:solidFill>
                  <a:srgbClr val="3C3C3C"/>
                </a:solidFill>
                <a:latin typeface="Roboto" panose="02000000000000000000" pitchFamily="2" charset="0"/>
                <a:sym typeface="Wingdings" panose="05000000000000000000" pitchFamily="2" charset="2"/>
              </a:rPr>
              <a:t></a:t>
            </a:r>
            <a:r>
              <a:rPr lang="en-IN" b="1" i="0" dirty="0">
                <a:solidFill>
                  <a:srgbClr val="3C3C3C"/>
                </a:solidFill>
                <a:effectLst/>
                <a:latin typeface="Roboto" panose="02000000000000000000" pitchFamily="2" charset="0"/>
              </a:rPr>
              <a:t>The point correspondence</a:t>
            </a:r>
            <a:r>
              <a:rPr lang="en-IN" b="0" i="0" dirty="0">
                <a:solidFill>
                  <a:srgbClr val="3C3C3C"/>
                </a:solidFill>
                <a:effectLst/>
                <a:latin typeface="Roboto" panose="02000000000000000000" pitchFamily="2" charset="0"/>
              </a:rPr>
              <a:t> (x1 and x2) for each 3D point (X) in the scene to be calculated. </a:t>
            </a:r>
            <a:r>
              <a:rPr lang="en-IN" b="0" i="0" dirty="0" err="1">
                <a:solidFill>
                  <a:srgbClr val="3C3C3C"/>
                </a:solidFill>
                <a:effectLst/>
                <a:latin typeface="Roboto" panose="02000000000000000000" pitchFamily="2" charset="0"/>
              </a:rPr>
              <a:t>epipolar</a:t>
            </a:r>
            <a:r>
              <a:rPr lang="en-IN" b="0" i="0" dirty="0">
                <a:solidFill>
                  <a:srgbClr val="3C3C3C"/>
                </a:solidFill>
                <a:effectLst/>
                <a:latin typeface="Roboto" panose="02000000000000000000" pitchFamily="2" charset="0"/>
              </a:rPr>
              <a:t> geometry can help us to simplify the problem</a:t>
            </a:r>
          </a:p>
          <a:p>
            <a:r>
              <a:rPr lang="en-IN" b="0" i="0" dirty="0">
                <a:solidFill>
                  <a:srgbClr val="3C3C3C"/>
                </a:solidFill>
                <a:effectLst/>
                <a:latin typeface="Roboto" panose="02000000000000000000" pitchFamily="2" charset="0"/>
              </a:rPr>
              <a:t>One method which people regularly use in the computer vision community is called </a:t>
            </a:r>
            <a:r>
              <a:rPr lang="en-IN" b="1" i="0" dirty="0">
                <a:solidFill>
                  <a:srgbClr val="3C3C3C"/>
                </a:solidFill>
                <a:effectLst/>
                <a:latin typeface="Roboto" panose="02000000000000000000" pitchFamily="2" charset="0"/>
              </a:rPr>
              <a:t>feature matching</a:t>
            </a:r>
            <a:endParaRPr lang="en-IN" dirty="0"/>
          </a:p>
        </p:txBody>
      </p:sp>
      <p:sp>
        <p:nvSpPr>
          <p:cNvPr id="4" name="Footer Placeholder 3">
            <a:extLst>
              <a:ext uri="{FF2B5EF4-FFF2-40B4-BE49-F238E27FC236}">
                <a16:creationId xmlns:a16="http://schemas.microsoft.com/office/drawing/2014/main" id="{4698DE25-E34C-BAB1-96B3-49AAC92BE9B0}"/>
              </a:ext>
            </a:extLst>
          </p:cNvPr>
          <p:cNvSpPr>
            <a:spLocks noGrp="1"/>
          </p:cNvSpPr>
          <p:nvPr>
            <p:ph type="ftr" sz="quarter" idx="11"/>
          </p:nvPr>
        </p:nvSpPr>
        <p:spPr/>
        <p:txBody>
          <a:bodyPr/>
          <a:lstStyle/>
          <a:p>
            <a:r>
              <a:rPr lang="en-IN"/>
              <a:t>Department of ECE</a:t>
            </a:r>
          </a:p>
        </p:txBody>
      </p:sp>
      <p:sp>
        <p:nvSpPr>
          <p:cNvPr id="5" name="Slide Number Placeholder 4">
            <a:extLst>
              <a:ext uri="{FF2B5EF4-FFF2-40B4-BE49-F238E27FC236}">
                <a16:creationId xmlns:a16="http://schemas.microsoft.com/office/drawing/2014/main" id="{64C2B4D4-48A6-357F-33A7-E90C90D7C0C5}"/>
              </a:ext>
            </a:extLst>
          </p:cNvPr>
          <p:cNvSpPr>
            <a:spLocks noGrp="1"/>
          </p:cNvSpPr>
          <p:nvPr>
            <p:ph type="sldNum" sz="quarter" idx="12"/>
          </p:nvPr>
        </p:nvSpPr>
        <p:spPr/>
        <p:txBody>
          <a:bodyPr/>
          <a:lstStyle/>
          <a:p>
            <a:fld id="{06AC2BAF-6E0E-4899-AC44-A744DBDDF038}" type="slidenum">
              <a:rPr lang="en-IN" smtClean="0"/>
              <a:t>5</a:t>
            </a:fld>
            <a:endParaRPr lang="en-IN"/>
          </a:p>
        </p:txBody>
      </p:sp>
    </p:spTree>
    <p:extLst>
      <p:ext uri="{BB962C8B-B14F-4D97-AF65-F5344CB8AC3E}">
        <p14:creationId xmlns:p14="http://schemas.microsoft.com/office/powerpoint/2010/main" val="2796755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2E38738-C6A4-5A2F-7820-6171227DC5EF}"/>
              </a:ext>
            </a:extLst>
          </p:cNvPr>
          <p:cNvSpPr>
            <a:spLocks noGrp="1"/>
          </p:cNvSpPr>
          <p:nvPr>
            <p:ph type="ftr" sz="quarter" idx="11"/>
          </p:nvPr>
        </p:nvSpPr>
        <p:spPr/>
        <p:txBody>
          <a:bodyPr/>
          <a:lstStyle/>
          <a:p>
            <a:r>
              <a:rPr lang="en-IN"/>
              <a:t>Department of ECE</a:t>
            </a:r>
          </a:p>
        </p:txBody>
      </p:sp>
      <p:sp>
        <p:nvSpPr>
          <p:cNvPr id="5" name="Slide Number Placeholder 4">
            <a:extLst>
              <a:ext uri="{FF2B5EF4-FFF2-40B4-BE49-F238E27FC236}">
                <a16:creationId xmlns:a16="http://schemas.microsoft.com/office/drawing/2014/main" id="{385FBF52-4D3F-A991-AB00-6AC83ED9C622}"/>
              </a:ext>
            </a:extLst>
          </p:cNvPr>
          <p:cNvSpPr>
            <a:spLocks noGrp="1"/>
          </p:cNvSpPr>
          <p:nvPr>
            <p:ph type="sldNum" sz="quarter" idx="12"/>
          </p:nvPr>
        </p:nvSpPr>
        <p:spPr/>
        <p:txBody>
          <a:bodyPr/>
          <a:lstStyle/>
          <a:p>
            <a:fld id="{06AC2BAF-6E0E-4899-AC44-A744DBDDF038}" type="slidenum">
              <a:rPr lang="en-IN" smtClean="0"/>
              <a:t>6</a:t>
            </a:fld>
            <a:endParaRPr lang="en-IN"/>
          </a:p>
        </p:txBody>
      </p:sp>
      <p:pic>
        <p:nvPicPr>
          <p:cNvPr id="7" name="Picture 6">
            <a:extLst>
              <a:ext uri="{FF2B5EF4-FFF2-40B4-BE49-F238E27FC236}">
                <a16:creationId xmlns:a16="http://schemas.microsoft.com/office/drawing/2014/main" id="{6E0073BC-3708-9006-E16A-38552CB378D8}"/>
              </a:ext>
            </a:extLst>
          </p:cNvPr>
          <p:cNvPicPr>
            <a:picLocks noChangeAspect="1"/>
          </p:cNvPicPr>
          <p:nvPr/>
        </p:nvPicPr>
        <p:blipFill>
          <a:blip r:embed="rId2"/>
          <a:stretch>
            <a:fillRect/>
          </a:stretch>
        </p:blipFill>
        <p:spPr>
          <a:xfrm>
            <a:off x="858416" y="438539"/>
            <a:ext cx="7644346" cy="5487524"/>
          </a:xfrm>
          <a:prstGeom prst="rect">
            <a:avLst/>
          </a:prstGeom>
        </p:spPr>
      </p:pic>
    </p:spTree>
    <p:extLst>
      <p:ext uri="{BB962C8B-B14F-4D97-AF65-F5344CB8AC3E}">
        <p14:creationId xmlns:p14="http://schemas.microsoft.com/office/powerpoint/2010/main" val="2848268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8701B-3E7A-FE39-1118-42D63344BD06}"/>
              </a:ext>
            </a:extLst>
          </p:cNvPr>
          <p:cNvSpPr>
            <a:spLocks noGrp="1"/>
          </p:cNvSpPr>
          <p:nvPr>
            <p:ph type="title"/>
          </p:nvPr>
        </p:nvSpPr>
        <p:spPr/>
        <p:txBody>
          <a:bodyPr/>
          <a:lstStyle/>
          <a:p>
            <a:r>
              <a:rPr lang="en-IN" dirty="0" err="1"/>
              <a:t>Epipolar</a:t>
            </a:r>
            <a:r>
              <a:rPr lang="en-IN" dirty="0"/>
              <a:t> Geometry</a:t>
            </a:r>
          </a:p>
        </p:txBody>
      </p:sp>
      <p:sp>
        <p:nvSpPr>
          <p:cNvPr id="4" name="Footer Placeholder 3">
            <a:extLst>
              <a:ext uri="{FF2B5EF4-FFF2-40B4-BE49-F238E27FC236}">
                <a16:creationId xmlns:a16="http://schemas.microsoft.com/office/drawing/2014/main" id="{637F5977-6C74-162F-5DD9-EBD3D682219F}"/>
              </a:ext>
            </a:extLst>
          </p:cNvPr>
          <p:cNvSpPr>
            <a:spLocks noGrp="1"/>
          </p:cNvSpPr>
          <p:nvPr>
            <p:ph type="ftr" sz="quarter" idx="11"/>
          </p:nvPr>
        </p:nvSpPr>
        <p:spPr/>
        <p:txBody>
          <a:bodyPr/>
          <a:lstStyle/>
          <a:p>
            <a:r>
              <a:rPr lang="en-IN"/>
              <a:t>Department of ECE</a:t>
            </a:r>
          </a:p>
        </p:txBody>
      </p:sp>
      <p:sp>
        <p:nvSpPr>
          <p:cNvPr id="5" name="Slide Number Placeholder 4">
            <a:extLst>
              <a:ext uri="{FF2B5EF4-FFF2-40B4-BE49-F238E27FC236}">
                <a16:creationId xmlns:a16="http://schemas.microsoft.com/office/drawing/2014/main" id="{78F48F48-045A-88A7-1B0F-E00833E7D4D7}"/>
              </a:ext>
            </a:extLst>
          </p:cNvPr>
          <p:cNvSpPr>
            <a:spLocks noGrp="1"/>
          </p:cNvSpPr>
          <p:nvPr>
            <p:ph type="sldNum" sz="quarter" idx="12"/>
          </p:nvPr>
        </p:nvSpPr>
        <p:spPr/>
        <p:txBody>
          <a:bodyPr/>
          <a:lstStyle/>
          <a:p>
            <a:fld id="{06AC2BAF-6E0E-4899-AC44-A744DBDDF038}" type="slidenum">
              <a:rPr lang="en-IN" smtClean="0"/>
              <a:t>7</a:t>
            </a:fld>
            <a:endParaRPr lang="en-IN"/>
          </a:p>
        </p:txBody>
      </p:sp>
      <p:pic>
        <p:nvPicPr>
          <p:cNvPr id="4098" name="Picture 2">
            <a:extLst>
              <a:ext uri="{FF2B5EF4-FFF2-40B4-BE49-F238E27FC236}">
                <a16:creationId xmlns:a16="http://schemas.microsoft.com/office/drawing/2014/main" id="{BE3CC2AA-B79B-1D0F-00B6-33AF8577AC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23503" y="1399592"/>
            <a:ext cx="4561632" cy="256591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C16A0C6-CC4B-208D-F471-73D6A4EF2185}"/>
              </a:ext>
            </a:extLst>
          </p:cNvPr>
          <p:cNvSpPr txBox="1"/>
          <p:nvPr/>
        </p:nvSpPr>
        <p:spPr>
          <a:xfrm>
            <a:off x="625949" y="1531309"/>
            <a:ext cx="6097554" cy="2862322"/>
          </a:xfrm>
          <a:prstGeom prst="rect">
            <a:avLst/>
          </a:prstGeom>
          <a:noFill/>
        </p:spPr>
        <p:txBody>
          <a:bodyPr wrap="square">
            <a:spAutoFit/>
          </a:bodyPr>
          <a:lstStyle/>
          <a:p>
            <a:r>
              <a:rPr lang="en-IN" b="0" i="0" dirty="0">
                <a:solidFill>
                  <a:srgbClr val="3C3C3C"/>
                </a:solidFill>
                <a:effectLst/>
                <a:latin typeface="Times New Roman" panose="02020603050405020304" pitchFamily="18" charset="0"/>
                <a:cs typeface="Times New Roman" panose="02020603050405020304" pitchFamily="18" charset="0"/>
              </a:rPr>
              <a:t>A 3D point X</a:t>
            </a:r>
            <a:r>
              <a:rPr lang="en-IN" b="1" i="0" dirty="0">
                <a:solidFill>
                  <a:srgbClr val="3C3C3C"/>
                </a:solidFill>
                <a:effectLst/>
                <a:latin typeface="Times New Roman" panose="02020603050405020304" pitchFamily="18" charset="0"/>
                <a:cs typeface="Times New Roman" panose="02020603050405020304" pitchFamily="18" charset="0"/>
              </a:rPr>
              <a:t> </a:t>
            </a:r>
            <a:r>
              <a:rPr lang="en-IN" b="0" i="0" dirty="0">
                <a:solidFill>
                  <a:srgbClr val="3C3C3C"/>
                </a:solidFill>
                <a:effectLst/>
                <a:latin typeface="Times New Roman" panose="02020603050405020304" pitchFamily="18" charset="0"/>
                <a:cs typeface="Times New Roman" panose="02020603050405020304" pitchFamily="18" charset="0"/>
              </a:rPr>
              <a:t>is captured at x1</a:t>
            </a:r>
            <a:r>
              <a:rPr lang="en-IN" b="1" i="0" dirty="0">
                <a:solidFill>
                  <a:srgbClr val="3C3C3C"/>
                </a:solidFill>
                <a:effectLst/>
                <a:latin typeface="Times New Roman" panose="02020603050405020304" pitchFamily="18" charset="0"/>
                <a:cs typeface="Times New Roman" panose="02020603050405020304" pitchFamily="18" charset="0"/>
              </a:rPr>
              <a:t> </a:t>
            </a:r>
            <a:r>
              <a:rPr lang="en-IN" b="0" i="0" dirty="0">
                <a:solidFill>
                  <a:srgbClr val="3C3C3C"/>
                </a:solidFill>
                <a:effectLst/>
                <a:latin typeface="Times New Roman" panose="02020603050405020304" pitchFamily="18" charset="0"/>
                <a:cs typeface="Times New Roman" panose="02020603050405020304" pitchFamily="18" charset="0"/>
              </a:rPr>
              <a:t>and x2</a:t>
            </a:r>
            <a:r>
              <a:rPr lang="en-IN" b="1" i="0" dirty="0">
                <a:solidFill>
                  <a:srgbClr val="3C3C3C"/>
                </a:solidFill>
                <a:effectLst/>
                <a:latin typeface="Times New Roman" panose="02020603050405020304" pitchFamily="18" charset="0"/>
                <a:cs typeface="Times New Roman" panose="02020603050405020304" pitchFamily="18" charset="0"/>
              </a:rPr>
              <a:t> </a:t>
            </a:r>
            <a:r>
              <a:rPr lang="en-IN" b="0" i="0" dirty="0">
                <a:solidFill>
                  <a:srgbClr val="3C3C3C"/>
                </a:solidFill>
                <a:effectLst/>
                <a:latin typeface="Times New Roman" panose="02020603050405020304" pitchFamily="18" charset="0"/>
                <a:cs typeface="Times New Roman" panose="02020603050405020304" pitchFamily="18" charset="0"/>
              </a:rPr>
              <a:t>by cameras at C1 and C2, respectively. </a:t>
            </a:r>
          </a:p>
          <a:p>
            <a:r>
              <a:rPr lang="en-IN" b="0" i="0" dirty="0">
                <a:solidFill>
                  <a:srgbClr val="3C3C3C"/>
                </a:solidFill>
                <a:effectLst/>
                <a:latin typeface="Times New Roman" panose="02020603050405020304" pitchFamily="18" charset="0"/>
                <a:cs typeface="Times New Roman" panose="02020603050405020304" pitchFamily="18" charset="0"/>
              </a:rPr>
              <a:t>As x1 is the projection of X, If we try to extend a ray R1 from C1 that passes through x1, it should also pass through X. This ray R1 is captured as line L2, and X is captured as x2 in the image i2. </a:t>
            </a:r>
            <a:r>
              <a:rPr lang="en-IN" b="1" i="0" dirty="0">
                <a:solidFill>
                  <a:srgbClr val="3C3C3C"/>
                </a:solidFill>
                <a:effectLst/>
                <a:latin typeface="Times New Roman" panose="02020603050405020304" pitchFamily="18" charset="0"/>
                <a:cs typeface="Times New Roman" panose="02020603050405020304" pitchFamily="18" charset="0"/>
              </a:rPr>
              <a:t>As X lies on R1, x2 should lie on L2.</a:t>
            </a:r>
            <a:r>
              <a:rPr lang="en-IN" b="0" i="0" dirty="0">
                <a:solidFill>
                  <a:srgbClr val="3C3C3C"/>
                </a:solidFill>
                <a:effectLst/>
                <a:latin typeface="Times New Roman" panose="02020603050405020304" pitchFamily="18" charset="0"/>
                <a:cs typeface="Times New Roman" panose="02020603050405020304" pitchFamily="18" charset="0"/>
              </a:rPr>
              <a:t> This way, the possible location of x2</a:t>
            </a:r>
            <a:r>
              <a:rPr lang="en-IN" b="1" i="0" dirty="0">
                <a:solidFill>
                  <a:srgbClr val="3C3C3C"/>
                </a:solidFill>
                <a:effectLst/>
                <a:latin typeface="Times New Roman" panose="02020603050405020304" pitchFamily="18" charset="0"/>
                <a:cs typeface="Times New Roman" panose="02020603050405020304" pitchFamily="18" charset="0"/>
              </a:rPr>
              <a:t> </a:t>
            </a:r>
            <a:r>
              <a:rPr lang="en-IN" b="0" i="0" dirty="0">
                <a:solidFill>
                  <a:srgbClr val="3C3C3C"/>
                </a:solidFill>
                <a:effectLst/>
                <a:latin typeface="Times New Roman" panose="02020603050405020304" pitchFamily="18" charset="0"/>
                <a:cs typeface="Times New Roman" panose="02020603050405020304" pitchFamily="18" charset="0"/>
              </a:rPr>
              <a:t>is constrained to a single line, and hence we can say that the </a:t>
            </a:r>
            <a:r>
              <a:rPr lang="en-IN" b="1" i="0" dirty="0">
                <a:solidFill>
                  <a:srgbClr val="3C3C3C"/>
                </a:solidFill>
                <a:effectLst/>
                <a:latin typeface="Times New Roman" panose="02020603050405020304" pitchFamily="18" charset="0"/>
                <a:cs typeface="Times New Roman" panose="02020603050405020304" pitchFamily="18" charset="0"/>
              </a:rPr>
              <a:t>search space </a:t>
            </a:r>
            <a:r>
              <a:rPr lang="en-IN" b="0" i="0" dirty="0">
                <a:solidFill>
                  <a:srgbClr val="3C3C3C"/>
                </a:solidFill>
                <a:effectLst/>
                <a:latin typeface="Times New Roman" panose="02020603050405020304" pitchFamily="18" charset="0"/>
                <a:cs typeface="Times New Roman" panose="02020603050405020304" pitchFamily="18" charset="0"/>
              </a:rPr>
              <a:t>for a pixel in image i2,</a:t>
            </a:r>
            <a:r>
              <a:rPr lang="en-IN" b="1" i="0" dirty="0">
                <a:solidFill>
                  <a:srgbClr val="3C3C3C"/>
                </a:solidFill>
                <a:effectLst/>
                <a:latin typeface="Times New Roman" panose="02020603050405020304" pitchFamily="18" charset="0"/>
                <a:cs typeface="Times New Roman" panose="02020603050405020304" pitchFamily="18" charset="0"/>
              </a:rPr>
              <a:t> </a:t>
            </a:r>
            <a:r>
              <a:rPr lang="en-IN" b="0" i="0" dirty="0">
                <a:solidFill>
                  <a:srgbClr val="3C3C3C"/>
                </a:solidFill>
                <a:effectLst/>
                <a:latin typeface="Times New Roman" panose="02020603050405020304" pitchFamily="18" charset="0"/>
                <a:cs typeface="Times New Roman" panose="02020603050405020304" pitchFamily="18" charset="0"/>
              </a:rPr>
              <a:t>corresponding to pixel x1, is </a:t>
            </a:r>
            <a:r>
              <a:rPr lang="en-IN" b="1" i="0" dirty="0">
                <a:solidFill>
                  <a:srgbClr val="3C3C3C"/>
                </a:solidFill>
                <a:effectLst/>
                <a:latin typeface="Times New Roman" panose="02020603050405020304" pitchFamily="18" charset="0"/>
                <a:cs typeface="Times New Roman" panose="02020603050405020304" pitchFamily="18" charset="0"/>
              </a:rPr>
              <a:t>reduced to a single line L2.</a:t>
            </a:r>
            <a:r>
              <a:rPr lang="en-IN" b="0" i="0" dirty="0">
                <a:solidFill>
                  <a:srgbClr val="3C3C3C"/>
                </a:solidFill>
                <a:effectLst/>
                <a:latin typeface="Times New Roman" panose="02020603050405020304" pitchFamily="18" charset="0"/>
                <a:cs typeface="Times New Roman" panose="02020603050405020304" pitchFamily="18" charset="0"/>
              </a:rPr>
              <a:t> We use </a:t>
            </a:r>
            <a:r>
              <a:rPr lang="en-IN" b="0" i="0" dirty="0" err="1">
                <a:solidFill>
                  <a:srgbClr val="3C3C3C"/>
                </a:solidFill>
                <a:effectLst/>
                <a:latin typeface="Times New Roman" panose="02020603050405020304" pitchFamily="18" charset="0"/>
                <a:cs typeface="Times New Roman" panose="02020603050405020304" pitchFamily="18" charset="0"/>
              </a:rPr>
              <a:t>epipolar</a:t>
            </a:r>
            <a:r>
              <a:rPr lang="en-IN" b="0" i="0" dirty="0">
                <a:solidFill>
                  <a:srgbClr val="3C3C3C"/>
                </a:solidFill>
                <a:effectLst/>
                <a:latin typeface="Times New Roman" panose="02020603050405020304" pitchFamily="18" charset="0"/>
                <a:cs typeface="Times New Roman" panose="02020603050405020304" pitchFamily="18" charset="0"/>
              </a:rPr>
              <a:t> geometry to find L2.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4873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27CCCD-6DAC-E64A-7316-0DA4475329A8}"/>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DDB4DC33-625E-43E5-9ACD-F424F536302A}"/>
              </a:ext>
            </a:extLst>
          </p:cNvPr>
          <p:cNvSpPr>
            <a:spLocks noGrp="1"/>
          </p:cNvSpPr>
          <p:nvPr>
            <p:ph type="ftr" sz="quarter" idx="11"/>
          </p:nvPr>
        </p:nvSpPr>
        <p:spPr/>
        <p:txBody>
          <a:bodyPr/>
          <a:lstStyle/>
          <a:p>
            <a:r>
              <a:rPr lang="en-IN"/>
              <a:t>Department of ECE</a:t>
            </a:r>
          </a:p>
        </p:txBody>
      </p:sp>
      <p:sp>
        <p:nvSpPr>
          <p:cNvPr id="4" name="Slide Number Placeholder 3">
            <a:extLst>
              <a:ext uri="{FF2B5EF4-FFF2-40B4-BE49-F238E27FC236}">
                <a16:creationId xmlns:a16="http://schemas.microsoft.com/office/drawing/2014/main" id="{D5E3AFF4-6F93-3C92-8608-CA1E390DCB92}"/>
              </a:ext>
            </a:extLst>
          </p:cNvPr>
          <p:cNvSpPr>
            <a:spLocks noGrp="1"/>
          </p:cNvSpPr>
          <p:nvPr>
            <p:ph type="sldNum" sz="quarter" idx="12"/>
          </p:nvPr>
        </p:nvSpPr>
        <p:spPr/>
        <p:txBody>
          <a:bodyPr/>
          <a:lstStyle/>
          <a:p>
            <a:fld id="{06AC2BAF-6E0E-4899-AC44-A744DBDDF038}" type="slidenum">
              <a:rPr lang="en-IN" smtClean="0"/>
              <a:t>8</a:t>
            </a:fld>
            <a:endParaRPr lang="en-IN"/>
          </a:p>
        </p:txBody>
      </p:sp>
      <p:pic>
        <p:nvPicPr>
          <p:cNvPr id="6" name="Picture 5">
            <a:extLst>
              <a:ext uri="{FF2B5EF4-FFF2-40B4-BE49-F238E27FC236}">
                <a16:creationId xmlns:a16="http://schemas.microsoft.com/office/drawing/2014/main" id="{3FBE1F50-1A11-B3A7-122C-23E349036EFF}"/>
              </a:ext>
            </a:extLst>
          </p:cNvPr>
          <p:cNvPicPr>
            <a:picLocks noChangeAspect="1"/>
          </p:cNvPicPr>
          <p:nvPr/>
        </p:nvPicPr>
        <p:blipFill>
          <a:blip r:embed="rId2"/>
          <a:stretch>
            <a:fillRect/>
          </a:stretch>
        </p:blipFill>
        <p:spPr>
          <a:xfrm>
            <a:off x="-139960" y="0"/>
            <a:ext cx="9153331" cy="6221038"/>
          </a:xfrm>
          <a:prstGeom prst="rect">
            <a:avLst/>
          </a:prstGeom>
        </p:spPr>
      </p:pic>
    </p:spTree>
    <p:extLst>
      <p:ext uri="{BB962C8B-B14F-4D97-AF65-F5344CB8AC3E}">
        <p14:creationId xmlns:p14="http://schemas.microsoft.com/office/powerpoint/2010/main" val="2473488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B69CA7-D088-047D-4212-4942371E4C42}"/>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D83D249A-C461-82EB-89EF-91FAB77FE138}"/>
              </a:ext>
            </a:extLst>
          </p:cNvPr>
          <p:cNvSpPr>
            <a:spLocks noGrp="1"/>
          </p:cNvSpPr>
          <p:nvPr>
            <p:ph type="ftr" sz="quarter" idx="11"/>
          </p:nvPr>
        </p:nvSpPr>
        <p:spPr/>
        <p:txBody>
          <a:bodyPr/>
          <a:lstStyle/>
          <a:p>
            <a:r>
              <a:rPr lang="en-IN"/>
              <a:t>Department of ECE</a:t>
            </a:r>
          </a:p>
        </p:txBody>
      </p:sp>
      <p:sp>
        <p:nvSpPr>
          <p:cNvPr id="4" name="Slide Number Placeholder 3">
            <a:extLst>
              <a:ext uri="{FF2B5EF4-FFF2-40B4-BE49-F238E27FC236}">
                <a16:creationId xmlns:a16="http://schemas.microsoft.com/office/drawing/2014/main" id="{015780C0-60FC-716C-D776-986659E9003F}"/>
              </a:ext>
            </a:extLst>
          </p:cNvPr>
          <p:cNvSpPr>
            <a:spLocks noGrp="1"/>
          </p:cNvSpPr>
          <p:nvPr>
            <p:ph type="sldNum" sz="quarter" idx="12"/>
          </p:nvPr>
        </p:nvSpPr>
        <p:spPr/>
        <p:txBody>
          <a:bodyPr/>
          <a:lstStyle/>
          <a:p>
            <a:fld id="{06AC2BAF-6E0E-4899-AC44-A744DBDDF038}" type="slidenum">
              <a:rPr lang="en-IN" smtClean="0"/>
              <a:t>9</a:t>
            </a:fld>
            <a:endParaRPr lang="en-IN"/>
          </a:p>
        </p:txBody>
      </p:sp>
      <p:pic>
        <p:nvPicPr>
          <p:cNvPr id="6" name="Picture 5">
            <a:extLst>
              <a:ext uri="{FF2B5EF4-FFF2-40B4-BE49-F238E27FC236}">
                <a16:creationId xmlns:a16="http://schemas.microsoft.com/office/drawing/2014/main" id="{F4570D44-F15C-28F2-5CD0-4FC133E52013}"/>
              </a:ext>
            </a:extLst>
          </p:cNvPr>
          <p:cNvPicPr>
            <a:picLocks noChangeAspect="1"/>
          </p:cNvPicPr>
          <p:nvPr/>
        </p:nvPicPr>
        <p:blipFill>
          <a:blip r:embed="rId2"/>
          <a:stretch>
            <a:fillRect/>
          </a:stretch>
        </p:blipFill>
        <p:spPr>
          <a:xfrm>
            <a:off x="609600" y="447870"/>
            <a:ext cx="7280341" cy="5387716"/>
          </a:xfrm>
          <a:prstGeom prst="rect">
            <a:avLst/>
          </a:prstGeom>
        </p:spPr>
      </p:pic>
    </p:spTree>
    <p:extLst>
      <p:ext uri="{BB962C8B-B14F-4D97-AF65-F5344CB8AC3E}">
        <p14:creationId xmlns:p14="http://schemas.microsoft.com/office/powerpoint/2010/main" val="14806391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4">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Theme4" id="{5A91787F-FADF-4622-A7FE-36ED0CAD60D9}" vid="{063E6F3D-AFA5-48E1-84EC-1D02049281DE}"/>
    </a:ext>
  </a:extLst>
</a:theme>
</file>

<file path=docProps/app.xml><?xml version="1.0" encoding="utf-8"?>
<Properties xmlns="http://schemas.openxmlformats.org/officeDocument/2006/extended-properties" xmlns:vt="http://schemas.openxmlformats.org/officeDocument/2006/docPropsVTypes">
  <TotalTime>87</TotalTime>
  <Words>703</Words>
  <Application>Microsoft Office PowerPoint</Application>
  <PresentationFormat>Widescreen</PresentationFormat>
  <Paragraphs>79</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Arial Black</vt:lpstr>
      <vt:lpstr>Avenir Book</vt:lpstr>
      <vt:lpstr>Roboto</vt:lpstr>
      <vt:lpstr>Times New Roman</vt:lpstr>
      <vt:lpstr>Wingdings</vt:lpstr>
      <vt:lpstr>Theme4</vt:lpstr>
      <vt:lpstr>19CSE435: Computer Vision </vt:lpstr>
      <vt:lpstr>Introduction- Motivation</vt:lpstr>
      <vt:lpstr>Triangulation</vt:lpstr>
      <vt:lpstr>triangulation</vt:lpstr>
      <vt:lpstr>3D Structure</vt:lpstr>
      <vt:lpstr>PowerPoint Presentation</vt:lpstr>
      <vt:lpstr>Epipolar Geometry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19CSE435: Computer Vision </dc:title>
  <dc:creator>Nandi Vardhan Harlalli Rajendra</dc:creator>
  <cp:lastModifiedBy>Nandi Vardhan Harlalli Rajendra</cp:lastModifiedBy>
  <cp:revision>2</cp:revision>
  <dcterms:created xsi:type="dcterms:W3CDTF">2022-05-20T00:07:38Z</dcterms:created>
  <dcterms:modified xsi:type="dcterms:W3CDTF">2022-05-20T01:34:41Z</dcterms:modified>
</cp:coreProperties>
</file>