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82" r:id="rId5"/>
  </p:sldMasterIdLst>
  <p:notesMasterIdLst>
    <p:notesMasterId r:id="rId11"/>
  </p:notesMasterIdLst>
  <p:handoutMasterIdLst>
    <p:handoutMasterId r:id="rId12"/>
  </p:handoutMasterIdLst>
  <p:sldIdLst>
    <p:sldId id="754" r:id="rId6"/>
    <p:sldId id="1221" r:id="rId7"/>
    <p:sldId id="1223" r:id="rId8"/>
    <p:sldId id="1224" r:id="rId9"/>
    <p:sldId id="755" r:id="rId10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E26D32"/>
    <a:srgbClr val="5A5A5A"/>
    <a:srgbClr val="4E7A00"/>
    <a:srgbClr val="F2F2F2"/>
    <a:srgbClr val="868686"/>
    <a:srgbClr val="0071C5"/>
    <a:srgbClr val="9A4216"/>
    <a:srgbClr val="4E2D00"/>
    <a:srgbClr val="0D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77E74-E4A0-8195-164F-233A0C3DA4A3}" v="6" dt="2020-03-06T20:41:25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546" y="138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Ellsworth" userId="S::aellsworth@nvidia.com::444b7a66-6931-46d0-a608-56acbc983d01" providerId="AD" clId="Web-{AD477E74-E4A0-8195-164F-233A0C3DA4A3}"/>
    <pc:docChg chg="addSld modSld">
      <pc:chgData name="Adam Ellsworth" userId="S::aellsworth@nvidia.com::444b7a66-6931-46d0-a608-56acbc983d01" providerId="AD" clId="Web-{AD477E74-E4A0-8195-164F-233A0C3DA4A3}" dt="2020-03-06T20:41:25.571" v="5" actId="20577"/>
      <pc:docMkLst>
        <pc:docMk/>
      </pc:docMkLst>
      <pc:sldChg chg="modSp">
        <pc:chgData name="Adam Ellsworth" userId="S::aellsworth@nvidia.com::444b7a66-6931-46d0-a608-56acbc983d01" providerId="AD" clId="Web-{AD477E74-E4A0-8195-164F-233A0C3DA4A3}" dt="2020-03-06T20:41:25.571" v="5" actId="20577"/>
        <pc:sldMkLst>
          <pc:docMk/>
          <pc:sldMk cId="2222401034" sldId="1075"/>
        </pc:sldMkLst>
        <pc:spChg chg="mod">
          <ac:chgData name="Adam Ellsworth" userId="S::aellsworth@nvidia.com::444b7a66-6931-46d0-a608-56acbc983d01" providerId="AD" clId="Web-{AD477E74-E4A0-8195-164F-233A0C3DA4A3}" dt="2020-03-06T20:41:25.571" v="5" actId="20577"/>
          <ac:spMkLst>
            <pc:docMk/>
            <pc:sldMk cId="2222401034" sldId="1075"/>
            <ac:spMk id="2" creationId="{46CA6722-DBFC-8C41-AF23-BC7964F509A2}"/>
          </ac:spMkLst>
        </pc:spChg>
      </pc:sldChg>
      <pc:sldChg chg="add replId">
        <pc:chgData name="Adam Ellsworth" userId="S::aellsworth@nvidia.com::444b7a66-6931-46d0-a608-56acbc983d01" providerId="AD" clId="Web-{AD477E74-E4A0-8195-164F-233A0C3DA4A3}" dt="2020-03-06T20:41:18.930" v="0"/>
        <pc:sldMkLst>
          <pc:docMk/>
          <pc:sldMk cId="4263936128" sldId="12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771" t="26753" r="64277" b="-168"/>
          <a:stretch/>
        </p:blipFill>
        <p:spPr>
          <a:xfrm flipV="1">
            <a:off x="0" y="229699"/>
            <a:ext cx="10972800" cy="5942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FFCD0-CFA5-4BC7-BCE6-3E92554098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740" y="2648250"/>
            <a:ext cx="2015928" cy="706351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bg2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839286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3CF5E6-4F92-46E0-8DC2-62095040401C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9ABDF-4D75-49CA-83AC-B3309B79A6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E186C6-9892-4B49-86F3-D3AE54301309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92F76-2157-4482-88C8-AE386F9B730D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" t="10334" r="447" b="909"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bg1">
                  <a:alpha val="58000"/>
                </a:schemeClr>
              </a:gs>
              <a:gs pos="58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787098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839286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0" y="2527241"/>
            <a:ext cx="1626671" cy="3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7"/>
            <a:ext cx="9976104" cy="590932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6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477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8982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754" indent="-22859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640" indent="-22859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77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8982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163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05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7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7"/>
            <a:ext cx="9976104" cy="5909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6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477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8982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754" indent="-22859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640" indent="-22859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77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8982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163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05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8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18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55752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7"/>
            <a:ext cx="9976104" cy="5909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477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8982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754" indent="-22859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640" indent="-22859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77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8982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163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05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51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7"/>
            <a:ext cx="5922118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4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477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8982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754" indent="-22859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640" indent="-22859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8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77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8982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163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05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59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7"/>
            <a:ext cx="9976104" cy="5909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11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771" t="26753" r="64277" b="-168"/>
          <a:stretch/>
        </p:blipFill>
        <p:spPr>
          <a:xfrm flipV="1">
            <a:off x="0" y="229699"/>
            <a:ext cx="10972800" cy="5942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5E20E-9E0B-4DBA-ADE0-F4952632A5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337" y="3902417"/>
            <a:ext cx="3232858" cy="1132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3ACD0-451D-4ABB-8870-656D424348FF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</p:spTree>
    <p:extLst>
      <p:ext uri="{BB962C8B-B14F-4D97-AF65-F5344CB8AC3E}">
        <p14:creationId xmlns:p14="http://schemas.microsoft.com/office/powerpoint/2010/main" val="42547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2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40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3"/>
            <a:ext cx="9976104" cy="5909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2"/>
            <a:ext cx="4945063" cy="3693521"/>
          </a:xfrm>
        </p:spPr>
        <p:txBody>
          <a:bodyPr/>
          <a:lstStyle>
            <a:lvl1pPr marL="231766" indent="-231766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43" indent="-231766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663" indent="-166681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754" indent="-22859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640" indent="-22859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1" y="2111662"/>
            <a:ext cx="4945062" cy="3693521"/>
          </a:xfrm>
        </p:spPr>
        <p:txBody>
          <a:bodyPr/>
          <a:lstStyle>
            <a:lvl1pPr marL="231766" indent="-231766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43" indent="-231766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663" indent="-166681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754" indent="-22859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640" indent="-22859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9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77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8982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163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05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3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2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9708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4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48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7"/>
            <a:ext cx="9976104" cy="5909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77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8982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163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05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8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64AE4-97B7-4C45-A0D0-BEE3BA17B70F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46E4A-4011-49A2-955F-F689C05DC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DE1DF3-9BB4-4DC8-8A61-394EC1805CC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87F1F-4ACA-4D48-ACDC-152646CBD13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9214B-99AB-46ED-9864-662329C3618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30818" y="5785419"/>
            <a:ext cx="580688" cy="2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896" r:id="rId3"/>
    <p:sldLayoutId id="2147483971" r:id="rId4"/>
    <p:sldLayoutId id="2147483917" r:id="rId5"/>
    <p:sldLayoutId id="2147483969" r:id="rId6"/>
    <p:sldLayoutId id="2147483919" r:id="rId7"/>
    <p:sldLayoutId id="2147483954" r:id="rId8"/>
    <p:sldLayoutId id="2147483897" r:id="rId9"/>
    <p:sldLayoutId id="2147483898" r:id="rId10"/>
    <p:sldLayoutId id="2147483926" r:id="rId11"/>
    <p:sldLayoutId id="2147483899" r:id="rId12"/>
    <p:sldLayoutId id="214748390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4" y="653532"/>
            <a:ext cx="9973315" cy="59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3" y="2002368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255" y="5831286"/>
            <a:ext cx="321028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53707" y="5866413"/>
            <a:ext cx="583502" cy="107782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04532239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18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36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545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72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477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8982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754" indent="-22859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640" indent="-22859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822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004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186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367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vidia.com/en-us/gpu-cloud/container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81662" y="839286"/>
            <a:ext cx="9588930" cy="982855"/>
          </a:xfrm>
        </p:spPr>
        <p:txBody>
          <a:bodyPr/>
          <a:lstStyle/>
          <a:p>
            <a:r>
              <a:rPr lang="en-GB" dirty="0"/>
              <a:t>Fundamentals of deep learning for multi-</a:t>
            </a:r>
            <a:r>
              <a:rPr lang="en-GB" dirty="0" err="1"/>
              <a:t>gpus</a:t>
            </a:r>
            <a:br>
              <a:rPr lang="en-US" dirty="0"/>
            </a:br>
            <a:r>
              <a:rPr lang="en-US" sz="2400" dirty="0"/>
              <a:t>lab 3: Introduction to the assessment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5FDE2-4919-4E39-8666-B76025EF1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8181-1518-49DC-9730-95E0BC59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final assessment to test your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E9EC-8256-4B55-BDB9-D1137E06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assessment will test all of what you have learned in this course. You are required to take a serial training script, convert it to use </a:t>
            </a:r>
            <a:r>
              <a:rPr lang="en-US" sz="2400" dirty="0" err="1"/>
              <a:t>Horovod</a:t>
            </a:r>
            <a:r>
              <a:rPr lang="en-US" sz="2400" dirty="0"/>
              <a:t>, and obtain a target training and validation accuracy in a fixed amount of time.</a:t>
            </a:r>
          </a:p>
          <a:p>
            <a:endParaRPr lang="en-US" sz="2400" dirty="0"/>
          </a:p>
          <a:p>
            <a:r>
              <a:rPr lang="en-US" sz="2400" dirty="0"/>
              <a:t>The training is very similar, but this time we are using CIFAR-10 instead of Fashion MNIST.</a:t>
            </a:r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EECFA-368E-4E5D-93BB-AE216F3DE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0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8181-1518-49DC-9730-95E0BC59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final assessment to test your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E9EC-8256-4B55-BDB9-D1137E06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can make changes to the assessment.py script in the </a:t>
            </a:r>
            <a:r>
              <a:rPr lang="en-US" sz="2400" dirty="0" err="1"/>
              <a:t>JupyterLab</a:t>
            </a:r>
            <a:r>
              <a:rPr lang="en-US" sz="2400" dirty="0"/>
              <a:t> environment and test the performance in the notebook. </a:t>
            </a:r>
          </a:p>
          <a:p>
            <a:endParaRPr lang="en-US" sz="2400" dirty="0"/>
          </a:p>
          <a:p>
            <a:r>
              <a:rPr lang="en-US" sz="2400" dirty="0"/>
              <a:t>When you are done, go back to the browser tab you launched this lab from, and click “Assess”.</a:t>
            </a:r>
          </a:p>
          <a:p>
            <a:endParaRPr lang="en-US" sz="2400" dirty="0"/>
          </a:p>
          <a:p>
            <a:r>
              <a:rPr lang="en-US" sz="2400" dirty="0"/>
              <a:t>You will get output after a few minutes indicating whether you passed. If not, go back and try again! Good luck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EECFA-368E-4E5D-93BB-AE216F3DE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280E-958A-4FB3-B55E-CCB05014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D97C-8EA0-4392-AE25-D9058E35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NGC containers</a:t>
            </a:r>
            <a:r>
              <a:rPr lang="en-US" dirty="0"/>
              <a:t> for high-performance, multi-GPU training.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take the survey!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1622A-422E-48C7-A338-A612337E5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BDBEB-A556-48D8-9EEC-6576AB01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78" y="2613991"/>
            <a:ext cx="9220043" cy="23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purl.org/dc/elements/1.1/"/>
    <ds:schemaRef ds:uri="http://purl.org/dc/terms/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178</Words>
  <Application>Microsoft Office PowerPoint</Application>
  <PresentationFormat>Custom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Trebuchet MS</vt:lpstr>
      <vt:lpstr>Wingdings</vt:lpstr>
      <vt:lpstr>Title &amp; Bullet</vt:lpstr>
      <vt:lpstr>1_Title &amp; Bullet</vt:lpstr>
      <vt:lpstr>Fundamentals of deep learning for multi-gpus lab 3: Introduction to the assessment</vt:lpstr>
      <vt:lpstr>A final assessment to test your skills</vt:lpstr>
      <vt:lpstr>A final assessment to test your skills</vt:lpstr>
      <vt:lpstr>Final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MGPU DLI: Introduction to the Assessment</dc:title>
  <dc:creator>Jennifer Hohn</dc:creator>
  <cp:lastModifiedBy>Max Katz</cp:lastModifiedBy>
  <cp:revision>24</cp:revision>
  <dcterms:created xsi:type="dcterms:W3CDTF">2008-01-24T03:11:41Z</dcterms:created>
  <dcterms:modified xsi:type="dcterms:W3CDTF">2020-03-30T01:45:49Z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Ref">
    <vt:lpwstr>https://api.informationprotection.azure.com/api/43083d15-7273-40c1-b7db-39efd9ccc17a</vt:lpwstr>
  </property>
  <property fmtid="{D5CDD505-2E9C-101B-9397-08002B2CF9AE}" pid="6" name="MSIP_Label_6b558183-044c-4105-8d9c-cea02a2a3d86_Owner">
    <vt:lpwstr>adamg@nvidia.com</vt:lpwstr>
  </property>
  <property fmtid="{D5CDD505-2E9C-101B-9397-08002B2CF9AE}" pid="7" name="MSIP_Label_6b558183-044c-4105-8d9c-cea02a2a3d86_SetDate">
    <vt:lpwstr>2018-05-30T00:32:17.2155338+02:00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