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1250-07B6-4B0D-A855-75DC1DAC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90A1D-D988-4695-8C0C-2FDAA72F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1A42B-6500-49AD-9B3D-E72E10AE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8E92A-D48E-484E-9E12-D8CCEA1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0FB3-2454-4F5C-8396-1D78A33F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4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C3655-4E46-4025-A4BD-59031A5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AB67-9BC1-45E9-94F1-7C4321A7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63511-992C-4A83-AC14-8194F41C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01807-7774-4B3D-A5D1-4AEAB3D5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DD4E-CD65-4986-84C2-EC1AD65D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514C9-3C90-42D4-92D8-2793D00E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8814C-A8A4-44FB-A83C-899102C4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B1D91-E076-4B52-8A72-792E61A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F39E3-373A-4C6D-8258-096CAA0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B0714-4A53-4358-A063-242D1082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3D0DF-AC6F-4F19-A37E-D08A805E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2ACAB-4E6D-46BE-850C-A53D4477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93945-DB1F-4662-8E73-C4D32F12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44CE1-4A82-4609-B6BC-81F10896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618AC-A6F4-4FDB-A9EB-0D7B701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A6422-108D-4225-84E3-343BCD57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2EACE-5E0E-4E63-98DC-26C8801C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07E91-1156-4108-B37F-81E49E69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F6F5D-382E-41A6-8ACE-5EA8FFF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0EE3-5A8B-4162-8302-65DE903D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7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65104-BBF3-4700-A0B6-4A5068E4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55657-6994-43E4-B89D-020F73EC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4A69A-9562-48B6-BCC5-70F265E1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7BD5D-00C5-4100-A8CE-44E2D1D3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C894E-5607-45B8-BF69-AC494E5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EAB0A-4984-4319-BF9D-EFA84534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5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27F61-E5DF-4F33-9459-19F75B5F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3669-B9A3-4587-B069-98F8F9BE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269B1-A927-49A7-BB1C-49786A52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DEC0E-F3E1-44F8-A3A4-4C5173F42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FF26C0-EFEE-4D90-ADE2-11AA635F3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17A4E-0EA3-4B61-A173-83C27458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CCCAF-D311-4329-8434-ADF29D17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C141E1-28FC-4374-92A2-5622B70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8F1E5-AC68-471F-A5EB-013C3923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37054-1C43-429A-B899-FF6BBA51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814A7-A8D2-4180-B655-93373AC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BE150-00F4-41EF-80E0-E37DB34E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2FFAD-80A7-45D4-AEBB-2A0F8B51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7627D-8671-4784-A339-AAD14C7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09B79-5912-4C52-8F1A-4A86B33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A9F3A-5CF5-4A50-9B26-B637F301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4219A-81B2-4B0D-9EBB-44B488DC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BA261-6F7E-486C-86B9-4D3635BE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F23E25-EA36-41A9-A6D1-B9D8C03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AEEAA-C345-47AC-90D8-A68B2C61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A165E-9703-4A69-98E1-40C09793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9221E-4195-4CA4-B3A8-3E91E41C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6FF6A-8B02-4E79-B788-C82A5DFF6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5BEE7-C926-4180-85CE-979968E8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444B2-BB4E-4538-A75C-C1686F89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E0FC1-4C4C-482A-8DA0-7B371215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1B91D-79A1-48EC-8B66-BAC70413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3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CAB780-962B-4C28-B75F-D16942D6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D0796-7ABB-4DED-87D6-89ABA35B6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7DA43-DEAF-4B19-B683-94B827987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C58F-2563-4868-892A-35450BDDC9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8274-3934-45AD-8196-328E65CCC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EB104-0AE5-4F0E-B7DB-FB2F7656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23A1-2886-48E2-AEC7-901F73DA2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16BA-F3E5-470D-9A69-A7B7B5F217F3}"/>
              </a:ext>
            </a:extLst>
          </p:cNvPr>
          <p:cNvSpPr txBox="1"/>
          <p:nvPr/>
        </p:nvSpPr>
        <p:spPr>
          <a:xfrm>
            <a:off x="3036498" y="1949571"/>
            <a:ext cx="5572663" cy="14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/>
              <a:t>Dataset</a:t>
            </a:r>
            <a:r>
              <a:rPr lang="ko-KR" altLang="en-US" sz="3200" dirty="0"/>
              <a:t> </a:t>
            </a:r>
            <a:r>
              <a:rPr lang="en-US" altLang="ko-KR" sz="3200" dirty="0"/>
              <a:t>constructor</a:t>
            </a:r>
            <a:r>
              <a:rPr lang="ko-KR" altLang="en-US" sz="3200" dirty="0"/>
              <a:t> </a:t>
            </a:r>
            <a:r>
              <a:rPr lang="en-US" altLang="ko-KR" sz="3200" dirty="0"/>
              <a:t>by</a:t>
            </a:r>
            <a:r>
              <a:rPr lang="ko-KR" altLang="en-US" sz="3200" dirty="0"/>
              <a:t> </a:t>
            </a:r>
            <a:r>
              <a:rPr lang="en-US" altLang="ko-KR" sz="3200" dirty="0"/>
              <a:t>Unity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2022.02.21 </a:t>
            </a:r>
            <a:r>
              <a:rPr lang="ko-KR" altLang="en-US" sz="1600" dirty="0" err="1"/>
              <a:t>표혜란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60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B3F09-16CD-418F-BB0D-405DD69E9049}"/>
              </a:ext>
            </a:extLst>
          </p:cNvPr>
          <p:cNvSpPr txBox="1"/>
          <p:nvPr/>
        </p:nvSpPr>
        <p:spPr>
          <a:xfrm>
            <a:off x="120770" y="120770"/>
            <a:ext cx="403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</a:t>
            </a:r>
            <a:r>
              <a:rPr lang="ko-KR" altLang="en-US" dirty="0"/>
              <a:t>대상</a:t>
            </a:r>
            <a:r>
              <a:rPr lang="en-US" altLang="ko-KR" dirty="0"/>
              <a:t> deep learning network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9869C5-0A35-408F-B6CD-2473834B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97" y="704682"/>
            <a:ext cx="6773503" cy="3013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68166-B00D-46C5-8B83-D306529897F6}"/>
              </a:ext>
            </a:extLst>
          </p:cNvPr>
          <p:cNvSpPr txBox="1"/>
          <p:nvPr/>
        </p:nvSpPr>
        <p:spPr>
          <a:xfrm>
            <a:off x="2481533" y="4054157"/>
            <a:ext cx="194957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Output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Class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Bounding Box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Translation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Rotation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EF8D6-7058-4840-B8BB-28F147CFA3C5}"/>
              </a:ext>
            </a:extLst>
          </p:cNvPr>
          <p:cNvSpPr txBox="1"/>
          <p:nvPr/>
        </p:nvSpPr>
        <p:spPr>
          <a:xfrm>
            <a:off x="7285337" y="3563445"/>
            <a:ext cx="2536166" cy="309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Annotate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Class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Mask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Translation(x, y, z)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Rotation (</a:t>
            </a:r>
            <a:r>
              <a:rPr lang="en-US" altLang="ko-KR" dirty="0" err="1"/>
              <a:t>rx</a:t>
            </a:r>
            <a:r>
              <a:rPr lang="en-US" altLang="ko-KR" dirty="0"/>
              <a:t>, </a:t>
            </a:r>
            <a:r>
              <a:rPr lang="en-US" altLang="ko-KR" dirty="0" err="1"/>
              <a:t>ry</a:t>
            </a:r>
            <a:r>
              <a:rPr lang="en-US" altLang="ko-KR" dirty="0"/>
              <a:t>, </a:t>
            </a:r>
            <a:r>
              <a:rPr lang="en-US" altLang="ko-KR" dirty="0" err="1"/>
              <a:t>rz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+ camera</a:t>
            </a:r>
            <a:r>
              <a:rPr lang="ko-KR" altLang="en-US" sz="1400" dirty="0"/>
              <a:t> </a:t>
            </a:r>
            <a:r>
              <a:rPr lang="en-US" altLang="ko-KR" sz="1400" dirty="0"/>
              <a:t>intrinsic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+ 2D center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+ model info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CC3B29-4EE5-4202-A877-A1B3EBFEF33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31103" y="5112299"/>
            <a:ext cx="285423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B0BA6-E1D9-4AB4-AFB6-887DC008DE05}"/>
              </a:ext>
            </a:extLst>
          </p:cNvPr>
          <p:cNvSpPr txBox="1"/>
          <p:nvPr/>
        </p:nvSpPr>
        <p:spPr>
          <a:xfrm>
            <a:off x="239058" y="185270"/>
            <a:ext cx="11379200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Generator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Annotate </a:t>
            </a:r>
            <a:r>
              <a:rPr lang="ko-KR" altLang="en-US" dirty="0"/>
              <a:t>대상 객체</a:t>
            </a:r>
            <a:r>
              <a:rPr lang="en-US" altLang="ko-KR" dirty="0"/>
              <a:t>(ex. </a:t>
            </a:r>
            <a:r>
              <a:rPr lang="ko-KR" altLang="en-US" dirty="0"/>
              <a:t>토마토</a:t>
            </a:r>
            <a:r>
              <a:rPr lang="en-US" altLang="ko-KR" dirty="0"/>
              <a:t>)</a:t>
            </a:r>
            <a:r>
              <a:rPr lang="ko-KR" altLang="en-US" dirty="0"/>
              <a:t>가 놓여질 중심 객체</a:t>
            </a:r>
            <a:r>
              <a:rPr lang="en-US" altLang="ko-KR" dirty="0"/>
              <a:t>(ex. </a:t>
            </a:r>
            <a:r>
              <a:rPr lang="ko-KR" altLang="en-US" dirty="0"/>
              <a:t>메인 줄기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random </a:t>
            </a:r>
            <a:r>
              <a:rPr lang="ko-KR" altLang="en-US" dirty="0"/>
              <a:t>회전</a:t>
            </a:r>
            <a:r>
              <a:rPr lang="en-US" altLang="ko-KR" dirty="0"/>
              <a:t>, random</a:t>
            </a:r>
            <a:r>
              <a:rPr lang="ko-KR" altLang="en-US" dirty="0"/>
              <a:t> 위치에 배치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매 이미지 마다 포함할 </a:t>
            </a:r>
            <a:r>
              <a:rPr lang="en-US" altLang="ko-KR" dirty="0"/>
              <a:t>annotate </a:t>
            </a:r>
            <a:r>
              <a:rPr lang="ko-KR" altLang="en-US" dirty="0"/>
              <a:t>대상 객체 선정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마다 </a:t>
            </a:r>
            <a:r>
              <a:rPr lang="en-US" altLang="ko-KR" dirty="0"/>
              <a:t>1</a:t>
            </a:r>
            <a:r>
              <a:rPr lang="ko-KR" altLang="en-US" dirty="0"/>
              <a:t>개의 객체 선정</a:t>
            </a:r>
            <a:r>
              <a:rPr lang="en-US" altLang="ko-KR" dirty="0"/>
              <a:t>, </a:t>
            </a:r>
            <a:r>
              <a:rPr lang="ko-KR" altLang="en-US" dirty="0"/>
              <a:t>하나도 선택되지 않을 </a:t>
            </a:r>
            <a:r>
              <a:rPr lang="ko-KR" altLang="en-US"/>
              <a:t>수 있음</a:t>
            </a:r>
            <a:endParaRPr lang="en-US" altLang="ko-KR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중심 객체 주변에 대상 객체를 현실과 유사한 위치</a:t>
            </a:r>
            <a:r>
              <a:rPr lang="en-US" altLang="ko-KR" dirty="0"/>
              <a:t>, </a:t>
            </a:r>
            <a:r>
              <a:rPr lang="ko-KR" altLang="en-US" dirty="0"/>
              <a:t>회전으로 배치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카메라 기준 </a:t>
            </a:r>
            <a:r>
              <a:rPr lang="en-US" altLang="ko-KR" dirty="0"/>
              <a:t>translation, rotation </a:t>
            </a:r>
            <a:r>
              <a:rPr lang="ko-KR" altLang="en-US" dirty="0"/>
              <a:t>값 계산 </a:t>
            </a:r>
            <a:r>
              <a:rPr lang="en-US" altLang="ko-KR" dirty="0"/>
              <a:t>(</a:t>
            </a:r>
            <a:r>
              <a:rPr lang="ko-KR" altLang="en-US" dirty="0"/>
              <a:t>왼손 좌표계 기준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오른손 좌표계 기준으로 </a:t>
            </a:r>
            <a:r>
              <a:rPr lang="en-US" altLang="ko-KR" dirty="0"/>
              <a:t>translation, rotation </a:t>
            </a:r>
            <a:r>
              <a:rPr lang="ko-KR" altLang="en-US" dirty="0"/>
              <a:t>값 변환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Annotate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이미지 캡쳐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3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126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 hyeran</dc:creator>
  <cp:lastModifiedBy>pyo hyeran</cp:lastModifiedBy>
  <cp:revision>2</cp:revision>
  <dcterms:created xsi:type="dcterms:W3CDTF">2022-02-20T10:44:37Z</dcterms:created>
  <dcterms:modified xsi:type="dcterms:W3CDTF">2022-02-20T16:45:57Z</dcterms:modified>
</cp:coreProperties>
</file>