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altLang="zh-CN" sz="2800" b="1" dirty="0"/>
              <a:t>WF on CSI-RS configuration and intra/inter-frequency measurements definition for CSI-RS based L3 measurement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4077072"/>
            <a:ext cx="4320480" cy="936104"/>
          </a:xfrm>
        </p:spPr>
        <p:txBody>
          <a:bodyPr/>
          <a:lstStyle/>
          <a:p>
            <a:r>
              <a:rPr lang="en-US" altLang="zh-CN" dirty="0" smtClean="0"/>
              <a:t>CATT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23528" y="260648"/>
            <a:ext cx="849694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zh-CN" sz="2400" b="1" dirty="0"/>
              <a:t>3GPP TSG-RAN WG4 Meeting #</a:t>
            </a:r>
            <a:r>
              <a:rPr lang="en-GB" altLang="zh-CN" sz="2400" b="1" dirty="0" smtClean="0"/>
              <a:t>94e</a:t>
            </a:r>
            <a:r>
              <a:rPr lang="en-GB" altLang="zh-CN" sz="2400" b="1" dirty="0"/>
              <a:t>	           		   </a:t>
            </a:r>
            <a:r>
              <a:rPr lang="en-GB" altLang="zh-CN" sz="2400" b="1" dirty="0" smtClean="0"/>
              <a:t>R4-2002257</a:t>
            </a:r>
            <a:endParaRPr lang="zh-CN" altLang="zh-CN" sz="2400" dirty="0"/>
          </a:p>
          <a:p>
            <a:pPr algn="just"/>
            <a:r>
              <a:rPr lang="en-GB" altLang="zh-CN" sz="2400" b="1" dirty="0"/>
              <a:t>Electronic Meeting, Feb.24</a:t>
            </a:r>
            <a:r>
              <a:rPr lang="en-GB" altLang="zh-CN" sz="2400" b="1" baseline="30000" dirty="0"/>
              <a:t>th</a:t>
            </a:r>
            <a:r>
              <a:rPr lang="en-GB" altLang="zh-CN" sz="2400" b="1" dirty="0"/>
              <a:t> – Mar.6</a:t>
            </a:r>
            <a:r>
              <a:rPr lang="en-GB" altLang="zh-CN" sz="2400" b="1" baseline="30000" dirty="0"/>
              <a:t>th</a:t>
            </a:r>
            <a:r>
              <a:rPr lang="en-GB" altLang="zh-CN" sz="2400" b="1" dirty="0"/>
              <a:t>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14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CSI-RS </a:t>
            </a:r>
            <a:r>
              <a:rPr lang="en-US" altLang="zh-CN" dirty="0" smtClean="0"/>
              <a:t>configuration</a:t>
            </a:r>
            <a:r>
              <a:rPr lang="en-US" altLang="zh-CN" dirty="0"/>
              <a:t> for measurement requirement</a:t>
            </a:r>
            <a:endParaRPr lang="en-US" altLang="zh-CN" dirty="0" smtClean="0"/>
          </a:p>
          <a:p>
            <a:pPr lvl="1" hangingPunct="0"/>
            <a:r>
              <a:rPr lang="en-GB" altLang="zh-CN" sz="1600" dirty="0"/>
              <a:t>CSI-RS configurations (bandwidth of CSI-RS and density of CSI-RS resource) used to define requirements</a:t>
            </a:r>
            <a:endParaRPr lang="zh-CN" altLang="zh-CN" sz="1600" dirty="0"/>
          </a:p>
          <a:p>
            <a:pPr lvl="1"/>
            <a:r>
              <a:rPr lang="en-US" altLang="zh-CN" sz="1600" dirty="0"/>
              <a:t>Define requirements at least for 1 set of configurations</a:t>
            </a:r>
            <a:endParaRPr lang="zh-CN" altLang="zh-CN" sz="1600" dirty="0"/>
          </a:p>
          <a:p>
            <a:pPr lvl="2"/>
            <a:r>
              <a:rPr lang="en-US" altLang="zh-CN" sz="1400" dirty="0"/>
              <a:t>Option 1: 48PRBs and D = 1 </a:t>
            </a:r>
            <a:endParaRPr lang="zh-CN" altLang="zh-CN" sz="1400" dirty="0"/>
          </a:p>
          <a:p>
            <a:pPr lvl="2"/>
            <a:r>
              <a:rPr lang="en-US" altLang="zh-CN" sz="1400" dirty="0"/>
              <a:t>Option 2: 48PRBs and D = 3 </a:t>
            </a:r>
            <a:endParaRPr lang="zh-CN" altLang="zh-CN" sz="1400" dirty="0"/>
          </a:p>
          <a:p>
            <a:pPr lvl="1"/>
            <a:r>
              <a:rPr lang="en-US" altLang="zh-CN" sz="1600" dirty="0"/>
              <a:t>FFS whether to define requirements for additional configurations</a:t>
            </a:r>
            <a:endParaRPr lang="zh-CN" altLang="zh-CN" sz="1600" dirty="0"/>
          </a:p>
          <a:p>
            <a:pPr lvl="2"/>
            <a:r>
              <a:rPr lang="en-US" altLang="zh-CN" sz="1400" dirty="0"/>
              <a:t>48PRBs and D = 1 </a:t>
            </a:r>
            <a:endParaRPr lang="zh-CN" altLang="zh-CN" sz="1400" dirty="0"/>
          </a:p>
          <a:p>
            <a:pPr lvl="2"/>
            <a:r>
              <a:rPr lang="en-US" altLang="zh-CN" sz="1400" dirty="0"/>
              <a:t>48PRBs and D = 3 </a:t>
            </a:r>
            <a:endParaRPr lang="zh-CN" altLang="zh-CN" sz="1400" dirty="0"/>
          </a:p>
          <a:p>
            <a:pPr lvl="2"/>
            <a:r>
              <a:rPr lang="en-US" altLang="zh-CN" sz="1400" dirty="0"/>
              <a:t>96PRBs and D = 1 </a:t>
            </a:r>
            <a:endParaRPr lang="zh-CN" altLang="zh-CN" sz="1400" dirty="0"/>
          </a:p>
          <a:p>
            <a:pPr lvl="2"/>
            <a:r>
              <a:rPr lang="en-US" altLang="zh-CN" sz="1400" dirty="0"/>
              <a:t>96PRBs and D = 3 </a:t>
            </a:r>
            <a:endParaRPr lang="zh-CN" altLang="zh-CN" sz="1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1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MO </a:t>
            </a:r>
            <a:r>
              <a:rPr lang="en-US" altLang="zh-CN" sz="2800" dirty="0" smtClean="0"/>
              <a:t>configuration</a:t>
            </a:r>
          </a:p>
          <a:p>
            <a:pPr lvl="1"/>
            <a:r>
              <a:rPr lang="en-US" altLang="zh-CN" sz="2400" dirty="0" smtClean="0"/>
              <a:t>MO </a:t>
            </a:r>
            <a:r>
              <a:rPr lang="en-US" altLang="zh-CN" sz="2400" dirty="0"/>
              <a:t>configuration</a:t>
            </a:r>
            <a:endParaRPr lang="zh-CN" altLang="zh-CN" sz="2400" dirty="0"/>
          </a:p>
          <a:p>
            <a:pPr lvl="2"/>
            <a:r>
              <a:rPr lang="en-US" altLang="zh-CN" sz="2000" dirty="0"/>
              <a:t>Case 1: all CSI-RS resources in the same MO have the same center frequency, BW, SCS, CP type configured.</a:t>
            </a:r>
            <a:endParaRPr lang="zh-CN" altLang="zh-CN" sz="2000" dirty="0"/>
          </a:p>
          <a:p>
            <a:pPr lvl="2"/>
            <a:r>
              <a:rPr lang="en-US" altLang="zh-CN" sz="2000" dirty="0"/>
              <a:t>Case 2: all CSI-RS resources in the same MO have the same center frequency, SCS, CP type configured. BW can be different.</a:t>
            </a:r>
            <a:endParaRPr lang="zh-CN" altLang="zh-CN" sz="2000" dirty="0"/>
          </a:p>
          <a:p>
            <a:pPr lvl="1"/>
            <a:r>
              <a:rPr lang="en-US" altLang="zh-CN" sz="2400" dirty="0"/>
              <a:t>RAN4 will study the RRM requirements at least for Case 1 MO configuration. FFS how to address Case 2.</a:t>
            </a:r>
            <a:endParaRPr lang="zh-CN" altLang="zh-CN" sz="2400" dirty="0"/>
          </a:p>
          <a:p>
            <a:pPr lvl="1"/>
            <a:r>
              <a:rPr lang="en-US" altLang="zh-CN" sz="2400" dirty="0"/>
              <a:t>Note: this does not exclude defining requirements for Case 2.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altLang="zh-CN" dirty="0"/>
              <a:t>CSI-RS based intra-frequency and inter-frequency measurement definition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Case </a:t>
            </a:r>
            <a:r>
              <a:rPr lang="en-US" altLang="zh-CN" dirty="0"/>
              <a:t>1: CSI-RS resource of serving cell is available</a:t>
            </a:r>
            <a:endParaRPr lang="zh-CN" altLang="zh-CN" dirty="0"/>
          </a:p>
          <a:p>
            <a:pPr lvl="2"/>
            <a:r>
              <a:rPr lang="en-US" altLang="zh-CN" dirty="0"/>
              <a:t>CSI-RS based intra-frequency measurement: a measurement is defined as a CSI-RS based intra-frequency measurement provided that:</a:t>
            </a:r>
            <a:endParaRPr lang="zh-CN" altLang="zh-CN" dirty="0"/>
          </a:p>
          <a:p>
            <a:pPr lvl="3"/>
            <a:r>
              <a:rPr lang="en-US" altLang="zh-CN" dirty="0"/>
              <a:t>the SCS of CSI-RS on the serving cell and neighbor cell is the same</a:t>
            </a:r>
            <a:endParaRPr lang="zh-CN" altLang="zh-CN" dirty="0"/>
          </a:p>
          <a:p>
            <a:pPr lvl="3"/>
            <a:r>
              <a:rPr lang="en-US" altLang="zh-CN" dirty="0"/>
              <a:t>the CP type of CSI-RS on serving cell and target cell is the same</a:t>
            </a:r>
          </a:p>
          <a:p>
            <a:pPr lvl="4"/>
            <a:r>
              <a:rPr lang="en-US" altLang="zh-CN" dirty="0"/>
              <a:t>It is applied for SCS = 60KHz</a:t>
            </a:r>
            <a:endParaRPr lang="zh-CN" altLang="zh-CN" dirty="0"/>
          </a:p>
          <a:p>
            <a:pPr lvl="3"/>
            <a:r>
              <a:rPr lang="en-US" altLang="zh-CN" dirty="0"/>
              <a:t>the center frequency, bandwidth and active BWP</a:t>
            </a:r>
            <a:endParaRPr lang="zh-CN" altLang="zh-CN" dirty="0"/>
          </a:p>
          <a:p>
            <a:pPr lvl="4"/>
            <a:r>
              <a:rPr lang="en-US" altLang="zh-CN" dirty="0"/>
              <a:t>Option 1: the center frequency of CSI-RS on the serving cell and neighbor cell is the same, and</a:t>
            </a:r>
            <a:endParaRPr lang="zh-CN" altLang="zh-CN" dirty="0"/>
          </a:p>
          <a:p>
            <a:pPr lvl="4"/>
            <a:r>
              <a:rPr lang="en-US" altLang="zh-CN" dirty="0"/>
              <a:t>Option 2: the bandwidth of the CSI-RS on the neighbor cell is within the active BWP of the UE, and</a:t>
            </a:r>
            <a:endParaRPr lang="zh-CN" altLang="zh-CN" dirty="0"/>
          </a:p>
          <a:p>
            <a:pPr lvl="4"/>
            <a:r>
              <a:rPr lang="en-US" altLang="zh-CN" dirty="0"/>
              <a:t>Option 3: the bandwidth of CSI-RS on the target cell is the same as bandwidth of CSI-RS resources on the serving cell</a:t>
            </a:r>
            <a:endParaRPr lang="zh-CN" altLang="zh-CN" dirty="0"/>
          </a:p>
          <a:p>
            <a:pPr lvl="4"/>
            <a:r>
              <a:rPr lang="en-US" altLang="zh-CN" dirty="0"/>
              <a:t>Any combination of options above</a:t>
            </a:r>
            <a:endParaRPr lang="zh-CN" altLang="zh-CN" dirty="0"/>
          </a:p>
          <a:p>
            <a:pPr lvl="2"/>
            <a:r>
              <a:rPr lang="en-US" altLang="zh-CN" dirty="0"/>
              <a:t>Note 1: the RAN4 design shall not contradict RAN2 agreements on MO </a:t>
            </a:r>
            <a:r>
              <a:rPr lang="en-US" altLang="zh-CN" dirty="0" err="1"/>
              <a:t>signalling</a:t>
            </a:r>
            <a:endParaRPr lang="en-US" altLang="zh-CN" dirty="0"/>
          </a:p>
          <a:p>
            <a:pPr lvl="2"/>
            <a:r>
              <a:rPr lang="en-US" altLang="zh-CN" sz="2500" dirty="0"/>
              <a:t>Note 2: the definition of intra-frequency and inter-frequency measurement shall not impact RAN1’s agreement on the definition of the same MO</a:t>
            </a:r>
            <a:endParaRPr lang="zh-CN" altLang="zh-CN" sz="2500" dirty="0"/>
          </a:p>
          <a:p>
            <a:pPr lvl="1"/>
            <a:r>
              <a:rPr lang="en-US" altLang="zh-CN" dirty="0"/>
              <a:t>Case 2: CSI-RS resource of serving cell is not available</a:t>
            </a:r>
            <a:endParaRPr lang="zh-CN" altLang="zh-CN" dirty="0"/>
          </a:p>
          <a:p>
            <a:pPr lvl="2"/>
            <a:r>
              <a:rPr lang="en-US" altLang="zh-CN" dirty="0"/>
              <a:t>Option 1: All MO are inter-frequency</a:t>
            </a:r>
          </a:p>
          <a:p>
            <a:pPr lvl="2"/>
            <a:r>
              <a:rPr lang="en-US" altLang="zh-CN" dirty="0"/>
              <a:t>Option 2: No requirement is applied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WF on CSI-RS configuration for measurement requirement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Define at least one set of measurement requirement with the following applicable CSI-RS configuration:</a:t>
            </a:r>
          </a:p>
          <a:p>
            <a:pPr lvl="1"/>
            <a:r>
              <a:rPr lang="en-US" altLang="zh-CN" sz="1800" dirty="0" smtClean="0"/>
              <a:t>Option 1: {D=3 </a:t>
            </a:r>
            <a:r>
              <a:rPr lang="en-US" altLang="zh-CN" sz="1800" dirty="0"/>
              <a:t>with PRBs </a:t>
            </a:r>
            <a:r>
              <a:rPr lang="zh-CN" altLang="zh-CN" sz="1800" dirty="0" smtClean="0"/>
              <a:t>≥</a:t>
            </a:r>
            <a:r>
              <a:rPr lang="en-US" altLang="zh-CN" sz="1800" dirty="0" smtClean="0"/>
              <a:t> 48};</a:t>
            </a:r>
          </a:p>
          <a:p>
            <a:pPr lvl="1"/>
            <a:r>
              <a:rPr lang="en-US" altLang="zh-CN" sz="1800" dirty="0" smtClean="0"/>
              <a:t>Option 2:</a:t>
            </a:r>
            <a:r>
              <a:rPr lang="en-US" altLang="zh-CN" sz="1800" i="1" dirty="0"/>
              <a:t> </a:t>
            </a:r>
            <a:r>
              <a:rPr lang="en-US" altLang="zh-CN" sz="1800" dirty="0" smtClean="0"/>
              <a:t>{D=3 </a:t>
            </a:r>
            <a:r>
              <a:rPr lang="en-US" altLang="zh-CN" sz="1800" dirty="0"/>
              <a:t>with PRBs </a:t>
            </a:r>
            <a:r>
              <a:rPr lang="zh-CN" altLang="zh-CN" sz="1800" dirty="0"/>
              <a:t>≥ </a:t>
            </a:r>
            <a:r>
              <a:rPr lang="en-US" altLang="zh-CN" sz="1800" dirty="0" smtClean="0"/>
              <a:t>48} </a:t>
            </a:r>
            <a:r>
              <a:rPr lang="en-US" altLang="zh-CN" sz="1800" dirty="0"/>
              <a:t>and </a:t>
            </a:r>
            <a:r>
              <a:rPr lang="en-US" altLang="zh-CN" sz="1800" dirty="0" smtClean="0"/>
              <a:t>{D=1 </a:t>
            </a:r>
            <a:r>
              <a:rPr lang="en-US" altLang="zh-CN" sz="1800" dirty="0"/>
              <a:t>with PRBs </a:t>
            </a:r>
            <a:r>
              <a:rPr lang="zh-CN" altLang="zh-CN" sz="1800" dirty="0"/>
              <a:t>≥ </a:t>
            </a:r>
            <a:r>
              <a:rPr lang="en-US" altLang="zh-CN" sz="1800" dirty="0" smtClean="0"/>
              <a:t>96};</a:t>
            </a:r>
          </a:p>
          <a:p>
            <a:pPr lvl="1"/>
            <a:r>
              <a:rPr lang="en-US" altLang="zh-CN" sz="1800" dirty="0" smtClean="0"/>
              <a:t>Option 3: </a:t>
            </a:r>
            <a:r>
              <a:rPr lang="en-US" altLang="zh-CN" sz="1800" dirty="0"/>
              <a:t>CSI-RS REs </a:t>
            </a:r>
            <a:r>
              <a:rPr lang="zh-CN" altLang="zh-CN" sz="1800" dirty="0"/>
              <a:t>≥</a:t>
            </a:r>
            <a:r>
              <a:rPr lang="en-US" altLang="zh-CN" sz="1800" dirty="0" smtClean="0"/>
              <a:t> 96</a:t>
            </a:r>
          </a:p>
          <a:p>
            <a:pPr lvl="1"/>
            <a:r>
              <a:rPr lang="en-US" altLang="zh-CN" sz="1800" dirty="0" smtClean="0"/>
              <a:t>Other option is not precluded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400" dirty="0"/>
              <a:t>FFS </a:t>
            </a:r>
            <a:r>
              <a:rPr lang="en-US" altLang="zh-CN" sz="2400" dirty="0" smtClean="0"/>
              <a:t>whether to define additional measurement requirement for CSI-RS configurations in RAN4#94bis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163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WF on MO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400" dirty="0"/>
              <a:t>MO configuration</a:t>
            </a:r>
            <a:endParaRPr lang="zh-CN" altLang="zh-CN" sz="2400" dirty="0"/>
          </a:p>
          <a:p>
            <a:pPr lvl="1"/>
            <a:r>
              <a:rPr lang="en-US" altLang="zh-CN" sz="1800" dirty="0"/>
              <a:t>Case 1: all CSI-RS resources in the same MO have the same center frequency, BW, SCS, CP type configured.</a:t>
            </a:r>
            <a:endParaRPr lang="zh-CN" altLang="zh-CN" sz="1800" dirty="0"/>
          </a:p>
          <a:p>
            <a:pPr lvl="1"/>
            <a:r>
              <a:rPr lang="en-US" altLang="zh-CN" sz="1800" dirty="0"/>
              <a:t>Case 2: all CSI-RS resources in the same MO have the same center frequency, SCS, CP type configured. BW can be different.</a:t>
            </a:r>
            <a:endParaRPr lang="zh-CN" altLang="zh-CN" sz="1800" dirty="0"/>
          </a:p>
          <a:p>
            <a:pPr lvl="0"/>
            <a:r>
              <a:rPr lang="en-US" altLang="zh-CN" sz="2400" dirty="0"/>
              <a:t>RAN4 will </a:t>
            </a:r>
            <a:r>
              <a:rPr lang="en-US" altLang="zh-CN" sz="2400" dirty="0" smtClean="0"/>
              <a:t>prioritize to define RRM </a:t>
            </a:r>
            <a:r>
              <a:rPr lang="en-US" altLang="zh-CN" sz="2400" dirty="0"/>
              <a:t>requirements </a:t>
            </a:r>
            <a:r>
              <a:rPr lang="en-US" altLang="zh-CN" sz="2400" dirty="0" smtClean="0"/>
              <a:t>for </a:t>
            </a:r>
            <a:r>
              <a:rPr lang="en-US" altLang="zh-CN" sz="2400" dirty="0"/>
              <a:t>Case 1 MO configuration. 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FFS whether to define RRM requirements for Case 2 in RAN4#94bis.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46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WF on intra-frequency and inter-frequency measurement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altLang="zh-CN" sz="4400" dirty="0"/>
              <a:t>Case 1: CSI-RS resource of serving cell is available</a:t>
            </a:r>
            <a:endParaRPr lang="zh-CN" altLang="zh-CN" sz="4400" dirty="0"/>
          </a:p>
          <a:p>
            <a:pPr lvl="1"/>
            <a:r>
              <a:rPr lang="en-US" altLang="zh-CN" sz="3300" dirty="0"/>
              <a:t>CSI-RS based intra-frequency measurement: a measurement is defined as a CSI-RS based intra-frequency measurement provided that:</a:t>
            </a:r>
            <a:endParaRPr lang="zh-CN" altLang="zh-CN" sz="3300" dirty="0"/>
          </a:p>
          <a:p>
            <a:pPr lvl="2"/>
            <a:r>
              <a:rPr lang="en-US" altLang="zh-CN" sz="2900" dirty="0"/>
              <a:t>the SCS of CSI-RS on the serving cell </a:t>
            </a:r>
            <a:r>
              <a:rPr lang="en-US" altLang="zh-CN" sz="2900" dirty="0" smtClean="0"/>
              <a:t>and that of </a:t>
            </a:r>
            <a:r>
              <a:rPr lang="en-US" altLang="zh-CN" sz="2900" dirty="0"/>
              <a:t>neighbor cell is the same</a:t>
            </a:r>
            <a:endParaRPr lang="zh-CN" altLang="zh-CN" sz="2900" dirty="0"/>
          </a:p>
          <a:p>
            <a:pPr lvl="2"/>
            <a:r>
              <a:rPr lang="en-US" altLang="zh-CN" sz="2900" dirty="0"/>
              <a:t>the CP type of CSI-RS on serving cell </a:t>
            </a:r>
            <a:r>
              <a:rPr lang="en-US" altLang="zh-CN" sz="2900" dirty="0" smtClean="0"/>
              <a:t>and that on </a:t>
            </a:r>
            <a:r>
              <a:rPr lang="en-US" altLang="zh-CN" sz="2900" dirty="0"/>
              <a:t>target cell is the same</a:t>
            </a:r>
          </a:p>
          <a:p>
            <a:pPr lvl="3"/>
            <a:r>
              <a:rPr lang="en-US" altLang="zh-CN" sz="2500" dirty="0"/>
              <a:t>It is applied for SCS = 60KHz</a:t>
            </a:r>
            <a:endParaRPr lang="zh-CN" altLang="zh-CN" sz="2500" dirty="0"/>
          </a:p>
          <a:p>
            <a:pPr lvl="2"/>
            <a:r>
              <a:rPr lang="en-US" altLang="zh-CN" sz="2900" dirty="0"/>
              <a:t>the center </a:t>
            </a:r>
            <a:r>
              <a:rPr lang="en-US" altLang="zh-CN" sz="2900" dirty="0" smtClean="0"/>
              <a:t>frequency of serving cell and that of target cell is the same </a:t>
            </a:r>
            <a:endParaRPr lang="zh-CN" altLang="zh-CN" sz="2900" dirty="0"/>
          </a:p>
          <a:p>
            <a:pPr lvl="1"/>
            <a:r>
              <a:rPr lang="en-US" altLang="zh-CN" sz="3200" dirty="0" smtClean="0"/>
              <a:t>CSI-RS </a:t>
            </a:r>
            <a:r>
              <a:rPr lang="en-US" altLang="zh-CN" sz="3200" dirty="0"/>
              <a:t>based </a:t>
            </a:r>
            <a:r>
              <a:rPr lang="en-US" altLang="zh-CN" sz="3200" dirty="0" smtClean="0"/>
              <a:t>inter-frequency </a:t>
            </a:r>
            <a:r>
              <a:rPr lang="en-US" altLang="zh-CN" sz="3200" dirty="0"/>
              <a:t>measurement: a measurement is defined as a CSI-RS based </a:t>
            </a:r>
            <a:r>
              <a:rPr lang="en-US" altLang="zh-CN" sz="3200" dirty="0" smtClean="0"/>
              <a:t>inter-frequency measurement if it is not a intra-frequency measurement.</a:t>
            </a:r>
          </a:p>
          <a:p>
            <a:pPr lvl="1"/>
            <a:r>
              <a:rPr lang="en-US" altLang="zh-CN" sz="2900" dirty="0"/>
              <a:t>Note 1: RAN4 prioritize to define measurement requirements for case that the BW of CSI-RS on the serving cell is the same as that on target </a:t>
            </a:r>
            <a:r>
              <a:rPr lang="en-US" altLang="zh-CN" sz="2900" dirty="0" smtClean="0"/>
              <a:t>cell</a:t>
            </a:r>
            <a:endParaRPr lang="zh-CN" altLang="zh-CN" sz="2900" dirty="0"/>
          </a:p>
          <a:p>
            <a:r>
              <a:rPr lang="en-US" altLang="zh-CN" sz="4400" dirty="0"/>
              <a:t>Case 2: CSI-RS resource of serving cell is not available</a:t>
            </a:r>
            <a:endParaRPr lang="zh-CN" altLang="zh-CN" sz="4400" dirty="0"/>
          </a:p>
          <a:p>
            <a:pPr lvl="1"/>
            <a:r>
              <a:rPr lang="en-US" altLang="zh-CN" sz="3300" dirty="0"/>
              <a:t>Option 1: All MO are inter-frequency</a:t>
            </a:r>
          </a:p>
          <a:p>
            <a:pPr lvl="1"/>
            <a:r>
              <a:rPr lang="en-US" altLang="zh-CN" sz="3300" dirty="0"/>
              <a:t>Option 2: No requirement is applied</a:t>
            </a:r>
            <a:endParaRPr lang="zh-CN" altLang="zh-CN" sz="3300" dirty="0"/>
          </a:p>
        </p:txBody>
      </p:sp>
    </p:spTree>
    <p:extLst>
      <p:ext uri="{BB962C8B-B14F-4D97-AF65-F5344CB8AC3E}">
        <p14:creationId xmlns:p14="http://schemas.microsoft.com/office/powerpoint/2010/main" val="34795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WF on pre-emption on CSI-RS L3 measurement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sz="2400" dirty="0" smtClean="0"/>
              <a:t>Option 1: The </a:t>
            </a:r>
            <a:r>
              <a:rPr lang="en-GB" altLang="zh-CN" sz="2400" dirty="0"/>
              <a:t>indication by the DCI format 2_1 is not applicable to receptions of CSI-RS for L3 </a:t>
            </a:r>
            <a:r>
              <a:rPr lang="en-GB" altLang="zh-CN" sz="2400" dirty="0" smtClean="0"/>
              <a:t>measurement.</a:t>
            </a:r>
          </a:p>
          <a:p>
            <a:pPr lvl="1"/>
            <a:r>
              <a:rPr lang="en-GB" altLang="zh-CN" sz="1800" dirty="0" smtClean="0"/>
              <a:t>FFS whether to send LS to RAN1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400" dirty="0"/>
              <a:t>Option 2: RAN4 wait for RAN1’s design on the </a:t>
            </a:r>
            <a:r>
              <a:rPr lang="en-GB" altLang="zh-CN" sz="2400" dirty="0" smtClean="0"/>
              <a:t>pre-emption principle.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2400" dirty="0" smtClean="0"/>
              <a:t>Other option is not precluded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981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WF on synchronization assumption for CSI-RS measurement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altLang="zh-CN" sz="4400" dirty="0" smtClean="0"/>
              <a:t>When </a:t>
            </a:r>
            <a:r>
              <a:rPr lang="en-GB" altLang="zh-CN" sz="4400" dirty="0"/>
              <a:t>CSI-RS resource for mobility is configured without associated SSB, </a:t>
            </a:r>
            <a:endParaRPr lang="en-GB" altLang="zh-CN" sz="4400" dirty="0" smtClean="0"/>
          </a:p>
          <a:p>
            <a:pPr lvl="1"/>
            <a:r>
              <a:rPr lang="en-GB" altLang="zh-CN" sz="3300" dirty="0" smtClean="0"/>
              <a:t>Option 1: the receive </a:t>
            </a:r>
            <a:r>
              <a:rPr lang="en-GB" altLang="zh-CN" sz="3300" dirty="0"/>
              <a:t>timing difference between the CSI-RS resource and the serving cell is within X, where X is [CP/2 corresponding the SCS of CSI-RS]. </a:t>
            </a:r>
            <a:endParaRPr lang="zh-CN" altLang="zh-CN" sz="3300" dirty="0"/>
          </a:p>
          <a:p>
            <a:pPr lvl="2"/>
            <a:r>
              <a:rPr lang="en-GB" altLang="zh-CN" sz="2900" dirty="0"/>
              <a:t>RAN4 to further study the measurement performance with timing error larger than half CP.</a:t>
            </a:r>
            <a:endParaRPr lang="zh-CN" altLang="zh-CN" sz="2900" dirty="0"/>
          </a:p>
          <a:p>
            <a:pPr lvl="1"/>
            <a:r>
              <a:rPr lang="en-GB" altLang="zh-CN" sz="3300" dirty="0"/>
              <a:t>Option 2: </a:t>
            </a:r>
            <a:r>
              <a:rPr lang="en-GB" altLang="zh-CN" sz="3300" dirty="0"/>
              <a:t>the receive timing difference between the CSI-RS resource and the serving cell is within </a:t>
            </a:r>
            <a:r>
              <a:rPr lang="en-GB" altLang="zh-CN" sz="3300" dirty="0"/>
              <a:t>MRTD</a:t>
            </a:r>
            <a:r>
              <a:rPr lang="en-US" altLang="zh-CN" sz="3300" dirty="0"/>
              <a:t> of synchronized DC or </a:t>
            </a:r>
            <a:r>
              <a:rPr lang="en-US" altLang="zh-CN" sz="3300" dirty="0" smtClean="0"/>
              <a:t>CA</a:t>
            </a:r>
          </a:p>
          <a:p>
            <a:pPr lvl="1"/>
            <a:r>
              <a:rPr lang="en-US" altLang="zh-CN" sz="3300" dirty="0" smtClean="0"/>
              <a:t>Other option is not precluded</a:t>
            </a:r>
            <a:endParaRPr lang="en-GB" altLang="zh-CN" sz="33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altLang="zh-CN" sz="4400" dirty="0"/>
              <a:t>When CSI-RS resource for mobility is configured with associated SSB, </a:t>
            </a:r>
          </a:p>
          <a:p>
            <a:pPr lvl="1"/>
            <a:r>
              <a:rPr lang="en-GB" altLang="zh-CN" sz="3300" dirty="0" smtClean="0"/>
              <a:t>FFS </a:t>
            </a:r>
            <a:r>
              <a:rPr lang="en-GB" altLang="zh-CN" sz="3300" dirty="0"/>
              <a:t>on the synchronization assumption for CSI-RS measurement.</a:t>
            </a:r>
            <a:endParaRPr lang="zh-CN" altLang="zh-CN" sz="3300" dirty="0"/>
          </a:p>
          <a:p>
            <a:r>
              <a:rPr lang="en-GB" altLang="zh-CN" sz="4400" dirty="0" smtClean="0"/>
              <a:t>When </a:t>
            </a:r>
            <a:r>
              <a:rPr lang="en-GB" altLang="zh-CN" sz="4400" dirty="0"/>
              <a:t>CSI-RS resource for mobility is configured with associated SSB, but is not QCL-</a:t>
            </a:r>
            <a:r>
              <a:rPr lang="en-GB" altLang="zh-CN" sz="4400" dirty="0" err="1"/>
              <a:t>ed</a:t>
            </a:r>
            <a:r>
              <a:rPr lang="en-GB" altLang="zh-CN" sz="4400" dirty="0"/>
              <a:t> with the associated SSB, </a:t>
            </a:r>
            <a:endParaRPr lang="en-GB" altLang="zh-CN" sz="4400" dirty="0" smtClean="0"/>
          </a:p>
          <a:p>
            <a:pPr lvl="1"/>
            <a:r>
              <a:rPr lang="en-GB" altLang="zh-CN" sz="3300" dirty="0"/>
              <a:t>FFS on the </a:t>
            </a:r>
            <a:r>
              <a:rPr lang="en-GB" altLang="zh-CN" sz="3300" dirty="0"/>
              <a:t>timing </a:t>
            </a:r>
            <a:r>
              <a:rPr lang="en-GB" altLang="zh-CN" sz="3300" dirty="0"/>
              <a:t>error </a:t>
            </a:r>
            <a:r>
              <a:rPr lang="en-GB" altLang="zh-CN" sz="3300" dirty="0"/>
              <a:t>in </a:t>
            </a:r>
            <a:r>
              <a:rPr lang="en-GB" altLang="zh-CN" sz="3300" dirty="0"/>
              <a:t>the CSI-RS measurement requirements.</a:t>
            </a: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4282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909</Words>
  <Application>Microsoft Office PowerPoint</Application>
  <PresentationFormat>全屏显示(4:3)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WF on CSI-RS configuration and intra/inter-frequency measurements definition for CSI-RS based L3 measurement</vt:lpstr>
      <vt:lpstr>Background</vt:lpstr>
      <vt:lpstr>Background</vt:lpstr>
      <vt:lpstr>Background</vt:lpstr>
      <vt:lpstr>WF on CSI-RS configuration for measurement requirement</vt:lpstr>
      <vt:lpstr>WF on MO configuration</vt:lpstr>
      <vt:lpstr>WF on intra-frequency and inter-frequency measurement definition</vt:lpstr>
      <vt:lpstr>WF on pre-emption on CSI-RS L3 measurement</vt:lpstr>
      <vt:lpstr>WF on synchronization assumption for CSI-RS measurement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 on CSI-RS configuration and intra/inter-frequency measurements definition for CSI-RS based L3 measurement</dc:title>
  <dc:creator>陶旭华</dc:creator>
  <cp:lastModifiedBy>CATT</cp:lastModifiedBy>
  <cp:revision>11</cp:revision>
  <dcterms:created xsi:type="dcterms:W3CDTF">2020-03-03T06:21:43Z</dcterms:created>
  <dcterms:modified xsi:type="dcterms:W3CDTF">2020-03-03T13:57:30Z</dcterms:modified>
</cp:coreProperties>
</file>