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FD2-DF75-4B1A-97AB-E0E469305ED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9E748C-D132-409F-A923-4A786D38F6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FD2-DF75-4B1A-97AB-E0E469305ED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48C-D132-409F-A923-4A786D38F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FD2-DF75-4B1A-97AB-E0E469305ED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48C-D132-409F-A923-4A786D38F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FD2-DF75-4B1A-97AB-E0E469305ED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48C-D132-409F-A923-4A786D38F6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FD2-DF75-4B1A-97AB-E0E469305ED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9E748C-D132-409F-A923-4A786D38F6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FD2-DF75-4B1A-97AB-E0E469305ED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48C-D132-409F-A923-4A786D38F6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FD2-DF75-4B1A-97AB-E0E469305ED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48C-D132-409F-A923-4A786D38F6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FD2-DF75-4B1A-97AB-E0E469305ED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48C-D132-409F-A923-4A786D38F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FD2-DF75-4B1A-97AB-E0E469305ED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48C-D132-409F-A923-4A786D38F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FD2-DF75-4B1A-97AB-E0E469305ED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748C-D132-409F-A923-4A786D38F6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FD2-DF75-4B1A-97AB-E0E469305ED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9E748C-D132-409F-A923-4A786D38F6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E9DFD2-DF75-4B1A-97AB-E0E469305ED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9E748C-D132-409F-A923-4A786D38F6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62500" lnSpcReduction="20000"/>
          </a:bodyPr>
          <a:lstStyle/>
          <a:p>
            <a:endParaRPr lang="en-US" sz="5400" dirty="0" smtClean="0">
              <a:solidFill>
                <a:schemeClr val="bg2">
                  <a:lumMod val="50000"/>
                </a:schemeClr>
              </a:solidFill>
              <a:latin typeface="Brush Script MT" panose="03060802040406070304" pitchFamily="66" charset="0"/>
            </a:endParaRPr>
          </a:p>
          <a:p>
            <a:r>
              <a:rPr lang="en-US" sz="6400" dirty="0" smtClean="0">
                <a:solidFill>
                  <a:schemeClr val="bg1">
                    <a:lumMod val="95000"/>
                  </a:schemeClr>
                </a:solidFill>
                <a:latin typeface="Brush Script MT" panose="03060802040406070304" pitchFamily="66" charset="0"/>
              </a:rPr>
              <a:t>Want to test your C technical skills ?  </a:t>
            </a:r>
          </a:p>
          <a:p>
            <a:r>
              <a:rPr lang="en-US" sz="6400" dirty="0" smtClean="0">
                <a:solidFill>
                  <a:schemeClr val="bg1">
                    <a:lumMod val="95000"/>
                  </a:schemeClr>
                </a:solidFill>
                <a:latin typeface="Brush Script MT" panose="03060802040406070304" pitchFamily="66" charset="0"/>
              </a:rPr>
              <a:t>NIIT Rajajinagar is giving u a opportunity to participate…</a:t>
            </a:r>
          </a:p>
          <a:p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Brush Script MT" panose="03060802040406070304" pitchFamily="66" charset="0"/>
              </a:rPr>
              <a:t>                                  </a:t>
            </a:r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Script MT Bold" panose="03040602040607080904" pitchFamily="66" charset="0"/>
              </a:rPr>
              <a:t>R u ready?</a:t>
            </a:r>
          </a:p>
          <a:p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Script MT Bold" panose="03040602040607080904" pitchFamily="66" charset="0"/>
              </a:rPr>
              <a:t>To register yourself, contact Placement Officer or SRO </a:t>
            </a:r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Script MT Bold" panose="03040602040607080904" pitchFamily="66" charset="0"/>
              </a:rPr>
              <a:t>Co-</a:t>
            </a:r>
            <a:r>
              <a:rPr lang="en-US" sz="5400" dirty="0" err="1" smtClean="0">
                <a:solidFill>
                  <a:schemeClr val="accent4">
                    <a:lumMod val="50000"/>
                  </a:schemeClr>
                </a:solidFill>
                <a:latin typeface="Script MT Bold" panose="03040602040607080904" pitchFamily="66" charset="0"/>
              </a:rPr>
              <a:t>ordinator</a:t>
            </a:r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Script MT Bold" panose="03040602040607080904" pitchFamily="66" charset="0"/>
              </a:rPr>
              <a:t>. Attendance </a:t>
            </a:r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Script MT Bold" panose="03040602040607080904" pitchFamily="66" charset="0"/>
              </a:rPr>
              <a:t>is mandatory</a:t>
            </a:r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Script MT Bold" panose="03040602040607080904" pitchFamily="66" charset="0"/>
              </a:rPr>
              <a:t>.</a:t>
            </a:r>
          </a:p>
          <a:p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Script MT Bold" panose="03040602040607080904" pitchFamily="66" charset="0"/>
              </a:rPr>
              <a:t>                            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cript MT Bold" panose="03040602040607080904" pitchFamily="66" charset="0"/>
              </a:rPr>
              <a:t>(Only for NIIT Students)</a:t>
            </a:r>
            <a:endParaRPr lang="en-US" sz="5400" dirty="0" smtClean="0">
              <a:solidFill>
                <a:schemeClr val="accent2">
                  <a:lumMod val="60000"/>
                  <a:lumOff val="40000"/>
                </a:schemeClr>
              </a:solidFill>
              <a:latin typeface="Script MT Bold" panose="03040602040607080904" pitchFamily="66" charset="0"/>
            </a:endParaRPr>
          </a:p>
          <a:p>
            <a:pPr algn="l"/>
            <a:r>
              <a:rPr lang="en-US" sz="4500" dirty="0" smtClean="0">
                <a:solidFill>
                  <a:schemeClr val="accent6">
                    <a:lumMod val="50000"/>
                  </a:schemeClr>
                </a:solidFill>
                <a:latin typeface="Brush Script MT" panose="03060802040406070304" pitchFamily="66" charset="0"/>
              </a:rPr>
              <a:t>Date: 28/07/2017</a:t>
            </a:r>
          </a:p>
          <a:p>
            <a:pPr algn="l"/>
            <a:r>
              <a:rPr lang="en-US" sz="4500" dirty="0" smtClean="0">
                <a:solidFill>
                  <a:schemeClr val="accent6">
                    <a:lumMod val="50000"/>
                  </a:schemeClr>
                </a:solidFill>
                <a:latin typeface="Brush Script MT" panose="03060802040406070304" pitchFamily="66" charset="0"/>
              </a:rPr>
              <a:t>Time: 2.00 to 5.00 P.M</a:t>
            </a:r>
          </a:p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Brush Script MT" panose="03060802040406070304" pitchFamily="66" charset="0"/>
              </a:rPr>
              <a:t>	</a:t>
            </a:r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  <a:latin typeface="Brush Script MT" panose="03060802040406070304" pitchFamily="66" charset="0"/>
              </a:rPr>
              <a:t>				        </a:t>
            </a:r>
            <a:r>
              <a:rPr lang="en-US" sz="3800" dirty="0" smtClean="0">
                <a:solidFill>
                  <a:schemeClr val="accent6">
                    <a:lumMod val="50000"/>
                  </a:schemeClr>
                </a:solidFill>
                <a:latin typeface="News701 BT" panose="02040603040505090204" pitchFamily="18" charset="0"/>
              </a:rPr>
              <a:t>NIIT Rajajinagar</a:t>
            </a:r>
          </a:p>
          <a:p>
            <a:endParaRPr lang="en-US" sz="5400" dirty="0">
              <a:solidFill>
                <a:schemeClr val="bg2">
                  <a:lumMod val="50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Edwardian Script ITC" panose="030303020407070D0804" pitchFamily="66" charset="0"/>
              </a:rPr>
              <a:t>C Technical </a:t>
            </a:r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latin typeface="Edwardian Script ITC" panose="030303020407070D0804" pitchFamily="66" charset="0"/>
              </a:rPr>
              <a:t>T</a:t>
            </a:r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Edwardian Script ITC" panose="030303020407070D0804" pitchFamily="66" charset="0"/>
              </a:rPr>
              <a:t>est</a:t>
            </a:r>
            <a:endParaRPr lang="en-US" sz="7200" b="1" dirty="0">
              <a:solidFill>
                <a:schemeClr val="accent1">
                  <a:lumMod val="50000"/>
                </a:schemeClr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</TotalTime>
  <Words>57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Equity</vt:lpstr>
      <vt:lpstr>C Technical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Technical Test</dc:title>
  <dc:creator>LATITUDE</dc:creator>
  <cp:lastModifiedBy>LATITUDE</cp:lastModifiedBy>
  <cp:revision>7</cp:revision>
  <dcterms:created xsi:type="dcterms:W3CDTF">2017-07-19T02:54:19Z</dcterms:created>
  <dcterms:modified xsi:type="dcterms:W3CDTF">2017-07-19T05:47:58Z</dcterms:modified>
</cp:coreProperties>
</file>