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3E253FE7-35FF-42FF-8383-19FC1A9DBF3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D7299A92-8A0A-4118-A515-FFC666834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3FE7-35FF-42FF-8383-19FC1A9DBF3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9A92-8A0A-4118-A515-FFC666834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3FE7-35FF-42FF-8383-19FC1A9DBF3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9A92-8A0A-4118-A515-FFC666834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3FE7-35FF-42FF-8383-19FC1A9DBF3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9A92-8A0A-4118-A515-FFC666834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3FE7-35FF-42FF-8383-19FC1A9DBF3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9A92-8A0A-4118-A515-FFC666834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3FE7-35FF-42FF-8383-19FC1A9DBF3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9A92-8A0A-4118-A515-FFC6668347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3FE7-35FF-42FF-8383-19FC1A9DBF3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9A92-8A0A-4118-A515-FFC66683478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3FE7-35FF-42FF-8383-19FC1A9DBF3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9A92-8A0A-4118-A515-FFC666834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3FE7-35FF-42FF-8383-19FC1A9DBF3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9A92-8A0A-4118-A515-FFC666834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3E253FE7-35FF-42FF-8383-19FC1A9DBF3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D7299A92-8A0A-4118-A515-FFC666834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3E253FE7-35FF-42FF-8383-19FC1A9DBF3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D7299A92-8A0A-4118-A515-FFC666834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E253FE7-35FF-42FF-8383-19FC1A9DBF3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7299A92-8A0A-4118-A515-FFC6668347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990600"/>
            <a:ext cx="7239000" cy="762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Hi Students, 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8200" y="304800"/>
            <a:ext cx="5712179" cy="5334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latin typeface="Lucida Calligraphy" panose="03010101010101010101" pitchFamily="66" charset="0"/>
              </a:rPr>
              <a:t>Pick And Speak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Lucida Calligraphy" panose="03010101010101010101" pitchFamily="66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39090" y="1614055"/>
            <a:ext cx="7010400" cy="9767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i="1" dirty="0" smtClean="0">
                <a:solidFill>
                  <a:schemeClr val="bg2">
                    <a:lumMod val="10000"/>
                  </a:schemeClr>
                </a:solidFill>
                <a:latin typeface="High Tower Text" panose="02040502050506030303" pitchFamily="18" charset="0"/>
              </a:rPr>
              <a:t>	NIIT is providing you a opportunity</a:t>
            </a:r>
          </a:p>
          <a:p>
            <a:pPr algn="l"/>
            <a:r>
              <a:rPr lang="en-US" sz="2800" i="1" dirty="0" smtClean="0">
                <a:solidFill>
                  <a:schemeClr val="bg2">
                    <a:lumMod val="10000"/>
                  </a:schemeClr>
                </a:solidFill>
                <a:latin typeface="High Tower Text" panose="02040502050506030303" pitchFamily="18" charset="0"/>
              </a:rPr>
              <a:t>to participate in pick and speak. So grab it.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24790" y="3186546"/>
            <a:ext cx="72390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High Tower Text" panose="02040502050506030303" pitchFamily="18" charset="0"/>
              </a:rPr>
              <a:t>Attendance is mandatory. To register yourself contact Placement Officer or SRO Co-</a:t>
            </a:r>
            <a:r>
              <a:rPr lang="en-US" sz="2400" i="1" dirty="0" err="1" smtClean="0">
                <a:solidFill>
                  <a:schemeClr val="bg2">
                    <a:lumMod val="10000"/>
                  </a:schemeClr>
                </a:solidFill>
                <a:latin typeface="High Tower Text" panose="02040502050506030303" pitchFamily="18" charset="0"/>
              </a:rPr>
              <a:t>ordinator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High Tower Text" panose="02040502050506030303" pitchFamily="18" charset="0"/>
              </a:rPr>
              <a:t>.</a:t>
            </a:r>
            <a:endParaRPr lang="en-US" sz="2400" i="1" dirty="0">
              <a:solidFill>
                <a:schemeClr val="bg2">
                  <a:lumMod val="1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24790" y="4495800"/>
            <a:ext cx="72390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n-US" sz="3200" i="1" dirty="0" smtClean="0">
              <a:solidFill>
                <a:schemeClr val="bg2">
                  <a:lumMod val="10000"/>
                </a:schemeClr>
              </a:solidFill>
              <a:latin typeface="Baskerville Old Face" panose="02020602080505020303" pitchFamily="18" charset="0"/>
            </a:endParaRPr>
          </a:p>
          <a:p>
            <a:pPr algn="r"/>
            <a:endParaRPr lang="en-US" sz="3200" i="1" dirty="0">
              <a:solidFill>
                <a:schemeClr val="bg2">
                  <a:lumMod val="10000"/>
                </a:schemeClr>
              </a:solidFill>
              <a:latin typeface="Baskerville Old Face" panose="02020602080505020303" pitchFamily="18" charset="0"/>
            </a:endParaRPr>
          </a:p>
          <a:p>
            <a:pPr algn="r"/>
            <a:r>
              <a:rPr lang="en-US" sz="3200" i="1" dirty="0" smtClean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NIIT </a:t>
            </a:r>
            <a:r>
              <a:rPr lang="en-US" sz="3200" i="1" dirty="0" err="1" smtClean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Rajajinagar</a:t>
            </a:r>
            <a:endParaRPr lang="en-US" sz="3200" i="1" dirty="0" smtClean="0">
              <a:solidFill>
                <a:schemeClr val="bg2">
                  <a:lumMod val="10000"/>
                </a:schemeClr>
              </a:solidFill>
              <a:latin typeface="Baskerville Old Face" panose="02020602080505020303" pitchFamily="18" charset="0"/>
            </a:endParaRPr>
          </a:p>
          <a:p>
            <a:pPr algn="r"/>
            <a:r>
              <a:rPr lang="en-US" sz="3200" i="1" dirty="0" smtClean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 </a:t>
            </a:r>
            <a:endParaRPr lang="en-US" sz="3200" i="1" dirty="0">
              <a:solidFill>
                <a:schemeClr val="bg2">
                  <a:lumMod val="1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2782669"/>
            <a:ext cx="6248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solidFill>
                  <a:schemeClr val="bg2">
                    <a:lumMod val="10000"/>
                  </a:schemeClr>
                </a:solidFill>
                <a:latin typeface="High Tower Text" panose="02040502050506030303" pitchFamily="18" charset="0"/>
              </a:rPr>
              <a:t>“</a:t>
            </a:r>
            <a:r>
              <a:rPr lang="en-US" sz="2800" b="1" i="1" dirty="0">
                <a:solidFill>
                  <a:schemeClr val="bg2">
                    <a:lumMod val="10000"/>
                  </a:schemeClr>
                </a:solidFill>
                <a:latin typeface="High Tower Text" panose="02040502050506030303" pitchFamily="18" charset="0"/>
              </a:rPr>
              <a:t>Pick the best words to speak just as you would pick the best Fruit to eat</a:t>
            </a:r>
            <a:r>
              <a:rPr lang="en-US" sz="2800" i="1" dirty="0">
                <a:solidFill>
                  <a:schemeClr val="bg2">
                    <a:lumMod val="10000"/>
                  </a:schemeClr>
                </a:solidFill>
                <a:latin typeface="High Tower Text" panose="02040502050506030303" pitchFamily="18" charset="0"/>
              </a:rPr>
              <a:t>”.  </a:t>
            </a:r>
            <a:endParaRPr lang="en-US" sz="2800" i="1" dirty="0">
              <a:solidFill>
                <a:schemeClr val="bg2">
                  <a:lumMod val="1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39090" y="5167745"/>
            <a:ext cx="425681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Date: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18/07/2017</a:t>
            </a:r>
          </a:p>
          <a:p>
            <a:pPr algn="l"/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Timings: 2.00 -5.00 P.M</a:t>
            </a:r>
          </a:p>
          <a:p>
            <a:pPr algn="l"/>
            <a:endParaRPr lang="en-US" sz="2400" i="1" dirty="0" smtClean="0">
              <a:solidFill>
                <a:schemeClr val="bg2">
                  <a:lumMod val="10000"/>
                </a:schemeClr>
              </a:solidFill>
              <a:latin typeface="Baskerville Old Face" panose="02020602080505020303" pitchFamily="18" charset="0"/>
            </a:endParaRPr>
          </a:p>
          <a:p>
            <a:pPr algn="l"/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 </a:t>
            </a:r>
            <a:endParaRPr lang="en-US" sz="2400" i="1" dirty="0">
              <a:solidFill>
                <a:schemeClr val="bg2">
                  <a:lumMod val="1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276</TotalTime>
  <Words>51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Pushpin</vt:lpstr>
      <vt:lpstr>Hi Students,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Students,</dc:title>
  <dc:creator>LATITUDE</dc:creator>
  <cp:lastModifiedBy>LATITUDE</cp:lastModifiedBy>
  <cp:revision>7</cp:revision>
  <dcterms:created xsi:type="dcterms:W3CDTF">2017-07-13T03:40:39Z</dcterms:created>
  <dcterms:modified xsi:type="dcterms:W3CDTF">2017-07-13T09:35:30Z</dcterms:modified>
</cp:coreProperties>
</file>