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61C"/>
    <a:srgbClr val="FF0000"/>
    <a:srgbClr val="CC0066"/>
    <a:srgbClr val="6C119F"/>
    <a:srgbClr val="180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3242003-469E-4AE3-9B2A-798C4079011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F8838A5-6121-4B37-9635-C48DA53FF51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 smtClean="0">
                <a:solidFill>
                  <a:srgbClr val="180587"/>
                </a:solidFill>
                <a:latin typeface="Century Schoolbook" panose="02040604050505020304" pitchFamily="18" charset="0"/>
              </a:rPr>
              <a:t>For placement assistance please contact:</a:t>
            </a:r>
            <a:endParaRPr lang="en-US" sz="2800" i="1" dirty="0">
              <a:solidFill>
                <a:srgbClr val="180587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sz="3600" b="1" i="1" dirty="0" smtClean="0">
                <a:solidFill>
                  <a:srgbClr val="AC261C"/>
                </a:solidFill>
                <a:latin typeface="Monotype Corsiva" panose="03010101010201010101" pitchFamily="66" charset="0"/>
              </a:rPr>
              <a:t>Ramya H.R</a:t>
            </a:r>
            <a:endParaRPr lang="en-US" sz="3600" b="1" i="1" dirty="0">
              <a:solidFill>
                <a:srgbClr val="AC261C"/>
              </a:solidFill>
              <a:latin typeface="Monotype Corsiva" panose="03010101010201010101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3898895"/>
            <a:ext cx="8534400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Castellar" panose="020A0402060406010301" pitchFamily="18" charset="0"/>
              </a:rPr>
              <a:t>PLACEMENT OFFICER</a:t>
            </a:r>
            <a:endParaRPr lang="en-US" sz="2800" b="1" dirty="0">
              <a:solidFill>
                <a:srgbClr val="002060"/>
              </a:solidFill>
              <a:latin typeface="Castellar" panose="020A0402060406010301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5377918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55600" y="5638801"/>
            <a:ext cx="3853505" cy="74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AC261C"/>
                </a:solidFill>
              </a:rPr>
              <a:t>TIMINGS: </a:t>
            </a:r>
            <a:r>
              <a:rPr lang="en-US" b="1" dirty="0" smtClean="0">
                <a:solidFill>
                  <a:srgbClr val="AC261C"/>
                </a:solidFill>
                <a:latin typeface="Lucida Bright" panose="02040602050505020304" pitchFamily="18" charset="0"/>
              </a:rPr>
              <a:t>2.00 </a:t>
            </a:r>
            <a:r>
              <a:rPr lang="en-US" b="1" dirty="0" smtClean="0">
                <a:solidFill>
                  <a:srgbClr val="AC261C"/>
                </a:solidFill>
              </a:rPr>
              <a:t>PM- </a:t>
            </a:r>
            <a:r>
              <a:rPr lang="en-US" b="1" dirty="0" smtClean="0">
                <a:solidFill>
                  <a:srgbClr val="AC261C"/>
                </a:solidFill>
                <a:latin typeface="Lucida Bright" panose="02040602050505020304" pitchFamily="18" charset="0"/>
              </a:rPr>
              <a:t>3.00</a:t>
            </a:r>
            <a:r>
              <a:rPr lang="en-US" b="1" dirty="0" smtClean="0">
                <a:solidFill>
                  <a:srgbClr val="AC261C"/>
                </a:solidFill>
              </a:rPr>
              <a:t> PM.</a:t>
            </a:r>
            <a:endParaRPr lang="en-US" b="1" dirty="0">
              <a:solidFill>
                <a:srgbClr val="AC261C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808"/>
            <a:ext cx="8377238" cy="206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6246611" y="5638801"/>
            <a:ext cx="2668790" cy="74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AC261C"/>
                </a:solidFill>
              </a:rPr>
              <a:t>NIIT RAJAJINAGAR</a:t>
            </a:r>
            <a:endParaRPr lang="en-US" b="1" dirty="0">
              <a:solidFill>
                <a:srgbClr val="AC2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1399</TotalTime>
  <Words>19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For placement assistance please contact: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LATITUDE</dc:creator>
  <cp:lastModifiedBy>LATITUDE</cp:lastModifiedBy>
  <cp:revision>17</cp:revision>
  <dcterms:created xsi:type="dcterms:W3CDTF">2017-06-09T06:31:34Z</dcterms:created>
  <dcterms:modified xsi:type="dcterms:W3CDTF">2017-06-10T05:51:20Z</dcterms:modified>
</cp:coreProperties>
</file>