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69" r:id="rId15"/>
  </p:sldIdLst>
  <p:sldSz cx="9144000" cy="6858000" type="screen4x3"/>
  <p:notesSz cx="7010400" cy="9296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/>
    <p:restoredTop sz="94694"/>
  </p:normalViewPr>
  <p:slideViewPr>
    <p:cSldViewPr snapToGrid="0">
      <p:cViewPr varScale="1">
        <p:scale>
          <a:sx n="148" d="100"/>
          <a:sy n="148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tong  Lin" userId="fd5e9652-7064-431c-8015-135ae3d83775" providerId="ADAL" clId="{E5F0200F-BC0A-7346-AC20-11CD8DD3C62D}"/>
    <pc:docChg chg="custSel modSld">
      <pc:chgData name="Haotong  Lin" userId="fd5e9652-7064-431c-8015-135ae3d83775" providerId="ADAL" clId="{E5F0200F-BC0A-7346-AC20-11CD8DD3C62D}" dt="2023-09-26T07:18:21.932" v="707" actId="20577"/>
      <pc:docMkLst>
        <pc:docMk/>
      </pc:docMkLst>
      <pc:sldChg chg="modSp mod">
        <pc:chgData name="Haotong  Lin" userId="fd5e9652-7064-431c-8015-135ae3d83775" providerId="ADAL" clId="{E5F0200F-BC0A-7346-AC20-11CD8DD3C62D}" dt="2023-09-26T07:06:30.995" v="138" actId="20577"/>
        <pc:sldMkLst>
          <pc:docMk/>
          <pc:sldMk cId="0" sldId="259"/>
        </pc:sldMkLst>
        <pc:spChg chg="mod">
          <ac:chgData name="Haotong  Lin" userId="fd5e9652-7064-431c-8015-135ae3d83775" providerId="ADAL" clId="{E5F0200F-BC0A-7346-AC20-11CD8DD3C62D}" dt="2023-09-26T07:06:30.995" v="138" actId="20577"/>
          <ac:spMkLst>
            <pc:docMk/>
            <pc:sldMk cId="0" sldId="259"/>
            <ac:spMk id="97" creationId="{00000000-0000-0000-0000-000000000000}"/>
          </ac:spMkLst>
        </pc:spChg>
      </pc:sldChg>
      <pc:sldChg chg="modSp mod">
        <pc:chgData name="Haotong  Lin" userId="fd5e9652-7064-431c-8015-135ae3d83775" providerId="ADAL" clId="{E5F0200F-BC0A-7346-AC20-11CD8DD3C62D}" dt="2023-09-26T07:18:21.932" v="707" actId="20577"/>
        <pc:sldMkLst>
          <pc:docMk/>
          <pc:sldMk cId="0" sldId="268"/>
        </pc:sldMkLst>
        <pc:spChg chg="mod">
          <ac:chgData name="Haotong  Lin" userId="fd5e9652-7064-431c-8015-135ae3d83775" providerId="ADAL" clId="{E5F0200F-BC0A-7346-AC20-11CD8DD3C62D}" dt="2023-09-26T07:18:21.932" v="707" actId="20577"/>
          <ac:spMkLst>
            <pc:docMk/>
            <pc:sldMk cId="0" sldId="268"/>
            <ac:spMk id="1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F6BAD66-3269-4B3B-BD74-696F4AA6B32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BA774FE-3AE4-4FCA-B251-776DD4493575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DB7251F6-CF39-4DFD-860B-46D7E9824922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E6709395-9DD1-4EE2-AC42-68C5897C6922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354F7D5-7D33-440D-AA84-A7075C12E86B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D0EBF81-E370-487E-9D34-81F7086D2B30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D2A6184-D3B2-475E-B918-B1EE0A09869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5695747-398D-4F14-9E4E-428AD3CDE555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8051E0F-10D6-4626-B4E7-189E45D8EF05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3D03FED-A739-44A9-8720-29300DA2F27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9/11/24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3FC33E-A9CE-4213-973D-79C7C27FFDD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D25E5CD-79F4-4B21-AECF-78D7B5E781C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9/11/24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670C83-8486-4B84-A137-910CFFAE855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naconda/arch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Jupyter%20notebook&#20351;&#29992;&#21450;&#24555;&#25463;&#38190;&#65306;%20https:/zhuanlan.zhihu.com/p/10002005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2111400"/>
            <a:ext cx="91436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Lab 01. Python, OpenCV Tutorial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5029200"/>
            <a:ext cx="91540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Introduction to Computer vision, lab 01.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Python &amp; Numpy tutorial.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552090" y="1712296"/>
            <a:ext cx="8229240" cy="276481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Adapted from cs231n.</a:t>
            </a:r>
          </a:p>
          <a:p>
            <a:pPr marL="628650" lvl="1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-notebook-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tutorial.ipynb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686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Lab 01. Matplotlib,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Opencv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and Open3d 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457380" y="1591525"/>
            <a:ext cx="8229240" cy="487828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1.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完成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8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个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TAG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中的函数，得到和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notebook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中一样的输出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2.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替换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code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目录中</a:t>
            </a:r>
            <a:r>
              <a:rPr lang="en-US" altLang="zh-CN" sz="2400" b="0" strike="noStrike" spc="-1" dirty="0" err="1">
                <a:solidFill>
                  <a:srgbClr val="000000"/>
                </a:solidFill>
                <a:latin typeface="Calibri"/>
                <a:ea typeface="SimSun" charset="0"/>
              </a:rPr>
              <a:t>lena.png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为自己的图片，重新执行一遍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3.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打包代码执行后的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code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目录，上传到学在浙大即可。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4. DDL: 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和学在浙大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ddl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一致，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两周后周二的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23:59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5.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注意事项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：</a:t>
            </a:r>
            <a:endParaRPr lang="en-US" altLang="zh-CN" sz="2400" spc="-1" dirty="0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457835" lvl="1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</a:pP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1.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 第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8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个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TAG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大家使用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jupyter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完成时会遇到各种各样的问题，大家不必要使用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jupyter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完成，使用命令行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/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pycharm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/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vscode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只要能完成即可，将代码补全至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jupyter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并且将结果截图放在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jupyter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中即可。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>
              <a:rPr sz="1600" dirty="0"/>
            </a:b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Lab 01. Tasks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matplotlib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显示图片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2.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用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subplot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显示两张图片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3.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用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matplotlib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显示拼接图片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4.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matplotlib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绘制一个函数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>
              <a:rPr sz="2400" dirty="0"/>
            </a:b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Lab 01. Tasks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279069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5. 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使用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opencv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转换并显示图片</a:t>
            </a:r>
            <a:endParaRPr lang="en-US" altLang="zh-CN" sz="2400" b="0" strike="noStrike" spc="-1" dirty="0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6.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 dirty="0" err="1">
                <a:solidFill>
                  <a:srgbClr val="000000"/>
                </a:solidFill>
                <a:latin typeface="Calibri"/>
                <a:ea typeface="SimSun" charset="0"/>
              </a:rPr>
              <a:t>opencv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读取并显示视频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7.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 dirty="0" err="1">
                <a:solidFill>
                  <a:srgbClr val="000000"/>
                </a:solidFill>
                <a:latin typeface="Calibri"/>
                <a:ea typeface="SimSun" charset="0"/>
              </a:rPr>
              <a:t>opencv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在图片中间写上你的学号并保存至</a:t>
            </a:r>
            <a:r>
              <a:rPr lang="en-US" altLang="zh-CN" sz="2400" b="0" strike="noStrike" spc="-1" dirty="0" err="1">
                <a:solidFill>
                  <a:srgbClr val="000000"/>
                </a:solidFill>
                <a:latin typeface="Calibri"/>
                <a:ea typeface="SimSun" charset="0"/>
              </a:rPr>
              <a:t>result.png</a:t>
            </a:r>
            <a:endParaRPr lang="zh-CN" altLang="en-US" sz="2400" b="0" strike="noStrike" spc="-1" dirty="0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8.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Open3d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读取和显示模型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>
              <a:rPr sz="2400" dirty="0"/>
            </a:b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目录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实验作业要求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实验环境设置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Python / Numpy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介绍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Lab 01: Open3d, Opencv-python and Matplotlib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使用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作业要求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531141"/>
            <a:ext cx="8229240" cy="221272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独立完成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无实验报告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两周时间（截至于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两周后</a:t>
            </a: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实验课当天的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23:59</a:t>
            </a: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每次作业尽可能的服务于我们的大作业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770040" y="3981240"/>
            <a:ext cx="3801600" cy="2788560"/>
          </a:xfrm>
          <a:prstGeom prst="rect">
            <a:avLst/>
          </a:prstGeom>
          <a:ln>
            <a:noFill/>
          </a:ln>
        </p:spPr>
      </p:pic>
      <p:pic>
        <p:nvPicPr>
          <p:cNvPr id="95" name="图片 20"/>
          <p:cNvPicPr/>
          <p:nvPr/>
        </p:nvPicPr>
        <p:blipFill>
          <a:blip r:embed="rId4"/>
          <a:srcRect l="4718" t="679" r="4718" b="-679"/>
          <a:stretch>
            <a:fillRect/>
          </a:stretch>
        </p:blipFill>
        <p:spPr>
          <a:xfrm>
            <a:off x="4873680" y="3992760"/>
            <a:ext cx="3812760" cy="278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8778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Anaconda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包管理器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Download Link</a:t>
            </a:r>
            <a:r>
              <a:rPr lang="en-US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 [</a:t>
            </a:r>
            <a:r>
              <a:rPr lang="en-US" sz="2400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推荐下载最新版</a:t>
            </a:r>
            <a:r>
              <a:rPr lang="en-US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] 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: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Microsoft YaHei"/>
                <a:ea typeface="Microsoft YaHei"/>
                <a:hlinkClick r:id="rId3"/>
              </a:rPr>
              <a:t>https://mirrors.tuna.tsinghua.edu.cn/anaconda/archive/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安装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：</a:t>
            </a:r>
            <a:endParaRPr lang="en-US" sz="2400" b="0" strike="noStrike" spc="-1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marL="628650" lvl="1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sh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Anaconda3-2021.05-Linux-x86_64.sh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linux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)</a:t>
            </a:r>
            <a:endParaRPr lang="en-US" sz="2400" spc="-1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marL="628650" lvl="1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运行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Anaconda3-2021.05-Windows-x86_64.exe</a:t>
            </a: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，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（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Windows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endParaRPr lang="en-US" altLang="zh-CN" sz="2400" spc="-1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marL="628650" lvl="1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MacOS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同理</a:t>
            </a:r>
            <a:b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 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(Windows)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83200"/>
            <a:ext cx="9143640" cy="389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 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(Windows)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219320"/>
            <a:ext cx="7921800" cy="563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(Linux) 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20880" y="1265040"/>
            <a:ext cx="9143640" cy="43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Anaconda &amp; Python</a:t>
            </a: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包管理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8778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500" lnSpcReduction="20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create --name cv python=3.7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activate cv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pip install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jupyter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pip/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install open3d==0.9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pip install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opencv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-python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…  https://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docs.conda.io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/projects/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/4.6.0/_downloads/52a95608c49671267e40c689e0bc00ca/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conda-cheatsheet.pdf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Jupyter notebook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457200" y="1341359"/>
            <a:ext cx="8229240" cy="217800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9500" lnSpcReduction="20000"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Jupyter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Notebook</a:t>
            </a:r>
            <a:r>
              <a:rPr lang="zh-CN" altLang="en-US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/</a:t>
            </a:r>
            <a:r>
              <a:rPr lang="zh-CN" altLang="en-US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2400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Jupyter</a:t>
            </a:r>
            <a:r>
              <a:rPr lang="zh-CN" altLang="en-US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Lab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Jupyter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Notebook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是以网页的形式打开，可以在网页页面中直接编写代码和运行代码</a:t>
            </a:r>
            <a:endParaRPr lang="en-US" altLang="zh-CN" sz="2400" b="0" strike="noStrike" spc="-1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特别的是，</a:t>
            </a: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代码的运行结果也会直接在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Jupyter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中呈现，所见即所得</a:t>
            </a:r>
            <a:endParaRPr lang="en-US" altLang="zh-CN" sz="2400" b="0" strike="noStrike" spc="-1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Jupyter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notebook</a:t>
            </a: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使用及快捷键： 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  <a:hlinkClick r:id="rId3"/>
              </a:rPr>
              <a:t>https://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  <a:hlinkClick r:id="rId3"/>
              </a:rPr>
              <a:t>zhuanlan.zhihu.com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  <a:hlinkClick r:id="rId3"/>
              </a:rPr>
              <a:t>/p/100020058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519360"/>
            <a:ext cx="9143640" cy="28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487</Words>
  <Application>Microsoft Macintosh PowerPoint</Application>
  <PresentationFormat>On-screen Show (4:3)</PresentationFormat>
  <Paragraphs>79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YaHei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Yudong Jin</cp:lastModifiedBy>
  <cp:revision>793</cp:revision>
  <dcterms:created xsi:type="dcterms:W3CDTF">2021-09-14T13:53:39Z</dcterms:created>
  <dcterms:modified xsi:type="dcterms:W3CDTF">2024-09-11T15:11:44Z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1033-11.1.0.10702</vt:lpwstr>
  </property>
</Properties>
</file>