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Constantia" panose="02030602050306030303" pitchFamily="18" charset="0"/>
      <p:regular r:id="rId19"/>
      <p:bold r:id="rId20"/>
      <p:italic r:id="rId21"/>
      <p:boldItalic r:id="rId22"/>
    </p:embeddedFont>
    <p:embeddedFont>
      <p:font typeface="Libre Franklin" panose="00000500000000000000"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1314"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2"/>
          <p:cNvSpPr txBox="1">
            <a:spLocks noGrp="1"/>
          </p:cNvSpPr>
          <p:nvPr>
            <p:ph type="title"/>
          </p:nvPr>
        </p:nvSpPr>
        <p:spPr>
          <a:xfrm>
            <a:off x="1460031" y="817583"/>
            <a:ext cx="9286993" cy="120248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body" idx="1"/>
          </p:nvPr>
        </p:nvSpPr>
        <p:spPr>
          <a:xfrm>
            <a:off x="1950721" y="2119257"/>
            <a:ext cx="8261873" cy="3603812"/>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O"/>
              <a:defRPr/>
            </a:lvl1pPr>
            <a:lvl2pPr marL="914400" lvl="1" indent="-325755" algn="l">
              <a:spcBef>
                <a:spcPts val="360"/>
              </a:spcBef>
              <a:spcAft>
                <a:spcPts val="0"/>
              </a:spcAft>
              <a:buSzPts val="1530"/>
              <a:buChar char="O"/>
              <a:defRPr/>
            </a:lvl2pPr>
            <a:lvl3pPr marL="1371600" lvl="2" indent="-325755" algn="l">
              <a:spcBef>
                <a:spcPts val="360"/>
              </a:spcBef>
              <a:spcAft>
                <a:spcPts val="0"/>
              </a:spcAft>
              <a:buSzPts val="1530"/>
              <a:buChar char="O"/>
              <a:defRPr/>
            </a:lvl3pPr>
            <a:lvl4pPr marL="1828800" lvl="3" indent="-325755" algn="l">
              <a:spcBef>
                <a:spcPts val="360"/>
              </a:spcBef>
              <a:spcAft>
                <a:spcPts val="0"/>
              </a:spcAft>
              <a:buSzPts val="1530"/>
              <a:buChar char="O"/>
              <a:defRPr/>
            </a:lvl4pPr>
            <a:lvl5pPr marL="2286000" lvl="4" indent="-325754" algn="l">
              <a:spcBef>
                <a:spcPts val="360"/>
              </a:spcBef>
              <a:spcAft>
                <a:spcPts val="0"/>
              </a:spcAft>
              <a:buSzPts val="1530"/>
              <a:buChar char="O"/>
              <a:defRPr/>
            </a:lvl5pPr>
            <a:lvl6pPr marL="2743200" lvl="5" indent="-325754" algn="l">
              <a:spcBef>
                <a:spcPts val="360"/>
              </a:spcBef>
              <a:spcAft>
                <a:spcPts val="0"/>
              </a:spcAft>
              <a:buSzPts val="1530"/>
              <a:buChar char="O"/>
              <a:defRPr/>
            </a:lvl6pPr>
            <a:lvl7pPr marL="3200400" lvl="6" indent="-325754" algn="l">
              <a:spcBef>
                <a:spcPts val="360"/>
              </a:spcBef>
              <a:spcAft>
                <a:spcPts val="0"/>
              </a:spcAft>
              <a:buSzPts val="1530"/>
              <a:buChar char="O"/>
              <a:defRPr/>
            </a:lvl7pPr>
            <a:lvl8pPr marL="3657600" lvl="7" indent="-325754" algn="l">
              <a:spcBef>
                <a:spcPts val="360"/>
              </a:spcBef>
              <a:spcAft>
                <a:spcPts val="0"/>
              </a:spcAft>
              <a:buSzPts val="1530"/>
              <a:buChar char="O"/>
              <a:defRPr/>
            </a:lvl8pPr>
            <a:lvl9pPr marL="4114800" lvl="8" indent="-325754" algn="l">
              <a:spcBef>
                <a:spcPts val="360"/>
              </a:spcBef>
              <a:spcAft>
                <a:spcPts val="0"/>
              </a:spcAft>
              <a:buSzPts val="1530"/>
              <a:buChar char="O"/>
              <a:defRPr/>
            </a:lvl9pPr>
          </a:lstStyle>
          <a:p>
            <a:endParaRPr/>
          </a:p>
        </p:txBody>
      </p:sp>
      <p:sp>
        <p:nvSpPr>
          <p:cNvPr id="26" name="Google Shape;26;p2"/>
          <p:cNvSpPr txBox="1">
            <a:spLocks noGrp="1"/>
          </p:cNvSpPr>
          <p:nvPr>
            <p:ph type="dt" idx="10"/>
          </p:nvPr>
        </p:nvSpPr>
        <p:spPr>
          <a:xfrm>
            <a:off x="8606118" y="5809153"/>
            <a:ext cx="161842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
          <p:cNvSpPr txBox="1">
            <a:spLocks noGrp="1"/>
          </p:cNvSpPr>
          <p:nvPr>
            <p:ph type="ftr" idx="11"/>
          </p:nvPr>
        </p:nvSpPr>
        <p:spPr>
          <a:xfrm>
            <a:off x="1219202" y="5809153"/>
            <a:ext cx="73869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sldNum" idx="12"/>
          </p:nvPr>
        </p:nvSpPr>
        <p:spPr>
          <a:xfrm>
            <a:off x="10226937" y="5809153"/>
            <a:ext cx="73869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8"/>
        <p:cNvGrpSpPr/>
        <p:nvPr/>
      </p:nvGrpSpPr>
      <p:grpSpPr>
        <a:xfrm>
          <a:off x="0" y="0"/>
          <a:ext cx="0" cy="0"/>
          <a:chOff x="0" y="0"/>
          <a:chExt cx="0" cy="0"/>
        </a:xfrm>
      </p:grpSpPr>
      <p:sp>
        <p:nvSpPr>
          <p:cNvPr id="109" name="Google Shape;109;p11"/>
          <p:cNvSpPr txBox="1">
            <a:spLocks noGrp="1"/>
          </p:cNvSpPr>
          <p:nvPr>
            <p:ph type="title"/>
          </p:nvPr>
        </p:nvSpPr>
        <p:spPr>
          <a:xfrm>
            <a:off x="1460031" y="817583"/>
            <a:ext cx="9286993" cy="120248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1"/>
          <p:cNvSpPr txBox="1">
            <a:spLocks noGrp="1"/>
          </p:cNvSpPr>
          <p:nvPr>
            <p:ph type="body" idx="1"/>
          </p:nvPr>
        </p:nvSpPr>
        <p:spPr>
          <a:xfrm rot="5400000">
            <a:off x="4279751" y="-209774"/>
            <a:ext cx="3603812" cy="8261873"/>
          </a:xfrm>
          <a:prstGeom prst="rect">
            <a:avLst/>
          </a:prstGeom>
          <a:noFill/>
          <a:ln>
            <a:noFill/>
          </a:ln>
        </p:spPr>
        <p:txBody>
          <a:bodyPr spcFirstLastPara="1" wrap="square" lIns="91425" tIns="45700" rIns="91425" bIns="45700" anchor="ctr" anchorCtr="0">
            <a:noAutofit/>
          </a:bodyPr>
          <a:lstStyle>
            <a:lvl1pPr marL="457200" lvl="0" indent="-325755" algn="l">
              <a:spcBef>
                <a:spcPts val="360"/>
              </a:spcBef>
              <a:spcAft>
                <a:spcPts val="0"/>
              </a:spcAft>
              <a:buSzPts val="1530"/>
              <a:buChar char="O"/>
              <a:defRPr/>
            </a:lvl1pPr>
            <a:lvl2pPr marL="914400" lvl="1" indent="-325755" algn="l">
              <a:spcBef>
                <a:spcPts val="360"/>
              </a:spcBef>
              <a:spcAft>
                <a:spcPts val="0"/>
              </a:spcAft>
              <a:buSzPts val="1530"/>
              <a:buChar char="O"/>
              <a:defRPr/>
            </a:lvl2pPr>
            <a:lvl3pPr marL="1371600" lvl="2" indent="-325755" algn="l">
              <a:spcBef>
                <a:spcPts val="360"/>
              </a:spcBef>
              <a:spcAft>
                <a:spcPts val="0"/>
              </a:spcAft>
              <a:buSzPts val="1530"/>
              <a:buChar char="O"/>
              <a:defRPr/>
            </a:lvl3pPr>
            <a:lvl4pPr marL="1828800" lvl="3" indent="-325755" algn="l">
              <a:spcBef>
                <a:spcPts val="360"/>
              </a:spcBef>
              <a:spcAft>
                <a:spcPts val="0"/>
              </a:spcAft>
              <a:buSzPts val="1530"/>
              <a:buChar char="O"/>
              <a:defRPr/>
            </a:lvl4pPr>
            <a:lvl5pPr marL="2286000" lvl="4" indent="-325754" algn="l">
              <a:spcBef>
                <a:spcPts val="360"/>
              </a:spcBef>
              <a:spcAft>
                <a:spcPts val="0"/>
              </a:spcAft>
              <a:buSzPts val="1530"/>
              <a:buChar char="O"/>
              <a:defRPr/>
            </a:lvl5pPr>
            <a:lvl6pPr marL="2743200" lvl="5" indent="-325754" algn="l">
              <a:spcBef>
                <a:spcPts val="360"/>
              </a:spcBef>
              <a:spcAft>
                <a:spcPts val="0"/>
              </a:spcAft>
              <a:buSzPts val="1530"/>
              <a:buChar char="O"/>
              <a:defRPr/>
            </a:lvl6pPr>
            <a:lvl7pPr marL="3200400" lvl="6" indent="-325754" algn="l">
              <a:spcBef>
                <a:spcPts val="360"/>
              </a:spcBef>
              <a:spcAft>
                <a:spcPts val="0"/>
              </a:spcAft>
              <a:buSzPts val="1530"/>
              <a:buChar char="O"/>
              <a:defRPr/>
            </a:lvl7pPr>
            <a:lvl8pPr marL="3657600" lvl="7" indent="-325754" algn="l">
              <a:spcBef>
                <a:spcPts val="360"/>
              </a:spcBef>
              <a:spcAft>
                <a:spcPts val="0"/>
              </a:spcAft>
              <a:buSzPts val="1530"/>
              <a:buChar char="O"/>
              <a:defRPr/>
            </a:lvl8pPr>
            <a:lvl9pPr marL="4114800" lvl="8" indent="-325754" algn="l">
              <a:spcBef>
                <a:spcPts val="360"/>
              </a:spcBef>
              <a:spcAft>
                <a:spcPts val="0"/>
              </a:spcAft>
              <a:buSzPts val="1530"/>
              <a:buChar char="O"/>
              <a:defRPr/>
            </a:lvl9pPr>
          </a:lstStyle>
          <a:p>
            <a:endParaRPr/>
          </a:p>
        </p:txBody>
      </p:sp>
      <p:sp>
        <p:nvSpPr>
          <p:cNvPr id="111" name="Google Shape;111;p11"/>
          <p:cNvSpPr txBox="1">
            <a:spLocks noGrp="1"/>
          </p:cNvSpPr>
          <p:nvPr>
            <p:ph type="dt" idx="10"/>
          </p:nvPr>
        </p:nvSpPr>
        <p:spPr>
          <a:xfrm>
            <a:off x="8606118" y="5809153"/>
            <a:ext cx="161842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1"/>
          <p:cNvSpPr txBox="1">
            <a:spLocks noGrp="1"/>
          </p:cNvSpPr>
          <p:nvPr>
            <p:ph type="ftr" idx="11"/>
          </p:nvPr>
        </p:nvSpPr>
        <p:spPr>
          <a:xfrm>
            <a:off x="1219202" y="5809153"/>
            <a:ext cx="73869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1"/>
          <p:cNvSpPr txBox="1">
            <a:spLocks noGrp="1"/>
          </p:cNvSpPr>
          <p:nvPr>
            <p:ph type="sldNum" idx="12"/>
          </p:nvPr>
        </p:nvSpPr>
        <p:spPr>
          <a:xfrm>
            <a:off x="10226937" y="5809153"/>
            <a:ext cx="73869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4"/>
        <p:cNvGrpSpPr/>
        <p:nvPr/>
      </p:nvGrpSpPr>
      <p:grpSpPr>
        <a:xfrm>
          <a:off x="0" y="0"/>
          <a:ext cx="0" cy="0"/>
          <a:chOff x="0" y="0"/>
          <a:chExt cx="0" cy="0"/>
        </a:xfrm>
      </p:grpSpPr>
      <p:sp>
        <p:nvSpPr>
          <p:cNvPr id="115" name="Google Shape;115;p12"/>
          <p:cNvSpPr txBox="1">
            <a:spLocks noGrp="1"/>
          </p:cNvSpPr>
          <p:nvPr>
            <p:ph type="title"/>
          </p:nvPr>
        </p:nvSpPr>
        <p:spPr>
          <a:xfrm rot="5400000">
            <a:off x="7411158" y="2353735"/>
            <a:ext cx="4763911" cy="19078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4400"/>
              <a:buFont typeface="Constant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2"/>
          <p:cNvSpPr txBox="1">
            <a:spLocks noGrp="1"/>
          </p:cNvSpPr>
          <p:nvPr>
            <p:ph type="body" idx="1"/>
          </p:nvPr>
        </p:nvSpPr>
        <p:spPr>
          <a:xfrm rot="5400000">
            <a:off x="2982148" y="-144873"/>
            <a:ext cx="4402667" cy="6905039"/>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O"/>
              <a:defRPr/>
            </a:lvl1pPr>
            <a:lvl2pPr marL="914400" lvl="1" indent="-325755" algn="l">
              <a:spcBef>
                <a:spcPts val="360"/>
              </a:spcBef>
              <a:spcAft>
                <a:spcPts val="0"/>
              </a:spcAft>
              <a:buSzPts val="1530"/>
              <a:buChar char="O"/>
              <a:defRPr/>
            </a:lvl2pPr>
            <a:lvl3pPr marL="1371600" lvl="2" indent="-325755" algn="l">
              <a:spcBef>
                <a:spcPts val="360"/>
              </a:spcBef>
              <a:spcAft>
                <a:spcPts val="0"/>
              </a:spcAft>
              <a:buSzPts val="1530"/>
              <a:buChar char="O"/>
              <a:defRPr/>
            </a:lvl3pPr>
            <a:lvl4pPr marL="1828800" lvl="3" indent="-325755" algn="l">
              <a:spcBef>
                <a:spcPts val="360"/>
              </a:spcBef>
              <a:spcAft>
                <a:spcPts val="0"/>
              </a:spcAft>
              <a:buSzPts val="1530"/>
              <a:buChar char="O"/>
              <a:defRPr/>
            </a:lvl4pPr>
            <a:lvl5pPr marL="2286000" lvl="4" indent="-325754" algn="l">
              <a:spcBef>
                <a:spcPts val="360"/>
              </a:spcBef>
              <a:spcAft>
                <a:spcPts val="0"/>
              </a:spcAft>
              <a:buSzPts val="1530"/>
              <a:buChar char="O"/>
              <a:defRPr/>
            </a:lvl5pPr>
            <a:lvl6pPr marL="2743200" lvl="5" indent="-325754" algn="l">
              <a:spcBef>
                <a:spcPts val="360"/>
              </a:spcBef>
              <a:spcAft>
                <a:spcPts val="0"/>
              </a:spcAft>
              <a:buSzPts val="1530"/>
              <a:buChar char="O"/>
              <a:defRPr/>
            </a:lvl6pPr>
            <a:lvl7pPr marL="3200400" lvl="6" indent="-325754" algn="l">
              <a:spcBef>
                <a:spcPts val="360"/>
              </a:spcBef>
              <a:spcAft>
                <a:spcPts val="0"/>
              </a:spcAft>
              <a:buSzPts val="1530"/>
              <a:buChar char="O"/>
              <a:defRPr/>
            </a:lvl7pPr>
            <a:lvl8pPr marL="3657600" lvl="7" indent="-325754" algn="l">
              <a:spcBef>
                <a:spcPts val="360"/>
              </a:spcBef>
              <a:spcAft>
                <a:spcPts val="0"/>
              </a:spcAft>
              <a:buSzPts val="1530"/>
              <a:buChar char="O"/>
              <a:defRPr/>
            </a:lvl8pPr>
            <a:lvl9pPr marL="4114800" lvl="8" indent="-325754" algn="l">
              <a:spcBef>
                <a:spcPts val="360"/>
              </a:spcBef>
              <a:spcAft>
                <a:spcPts val="0"/>
              </a:spcAft>
              <a:buSzPts val="1530"/>
              <a:buChar char="O"/>
              <a:defRPr/>
            </a:lvl9pPr>
          </a:lstStyle>
          <a:p>
            <a:endParaRPr/>
          </a:p>
        </p:txBody>
      </p:sp>
      <p:sp>
        <p:nvSpPr>
          <p:cNvPr id="117" name="Google Shape;117;p12"/>
          <p:cNvSpPr txBox="1">
            <a:spLocks noGrp="1"/>
          </p:cNvSpPr>
          <p:nvPr>
            <p:ph type="dt" idx="10"/>
          </p:nvPr>
        </p:nvSpPr>
        <p:spPr>
          <a:xfrm>
            <a:off x="8606118" y="5809153"/>
            <a:ext cx="161842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2"/>
          <p:cNvSpPr txBox="1">
            <a:spLocks noGrp="1"/>
          </p:cNvSpPr>
          <p:nvPr>
            <p:ph type="ftr" idx="11"/>
          </p:nvPr>
        </p:nvSpPr>
        <p:spPr>
          <a:xfrm>
            <a:off x="1219202" y="5809153"/>
            <a:ext cx="73869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2"/>
          <p:cNvSpPr txBox="1">
            <a:spLocks noGrp="1"/>
          </p:cNvSpPr>
          <p:nvPr>
            <p:ph type="sldNum" idx="12"/>
          </p:nvPr>
        </p:nvSpPr>
        <p:spPr>
          <a:xfrm>
            <a:off x="10226937" y="5809153"/>
            <a:ext cx="73869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9"/>
        <p:cNvGrpSpPr/>
        <p:nvPr/>
      </p:nvGrpSpPr>
      <p:grpSpPr>
        <a:xfrm>
          <a:off x="0" y="0"/>
          <a:ext cx="0" cy="0"/>
          <a:chOff x="0" y="0"/>
          <a:chExt cx="0" cy="0"/>
        </a:xfrm>
      </p:grpSpPr>
      <p:grpSp>
        <p:nvGrpSpPr>
          <p:cNvPr id="30" name="Google Shape;30;p3"/>
          <p:cNvGrpSpPr/>
          <p:nvPr/>
        </p:nvGrpSpPr>
        <p:grpSpPr>
          <a:xfrm>
            <a:off x="0" y="0"/>
            <a:ext cx="12192001" cy="6858000"/>
            <a:chOff x="0" y="0"/>
            <a:chExt cx="9144000" cy="6858000"/>
          </a:xfrm>
        </p:grpSpPr>
        <p:sp>
          <p:nvSpPr>
            <p:cNvPr id="31" name="Google Shape;31;p3"/>
            <p:cNvSpPr/>
            <p:nvPr/>
          </p:nvSpPr>
          <p:spPr>
            <a:xfrm>
              <a:off x="0" y="0"/>
              <a:ext cx="7162800" cy="6858000"/>
            </a:xfrm>
            <a:prstGeom prst="rect">
              <a:avLst/>
            </a:prstGeom>
            <a:gradFill>
              <a:gsLst>
                <a:gs pos="0">
                  <a:srgbClr val="010101">
                    <a:alpha val="51764"/>
                  </a:srgbClr>
                </a:gs>
                <a:gs pos="60000">
                  <a:srgbClr val="FEFEFE">
                    <a:alpha val="0"/>
                  </a:srgbClr>
                </a:gs>
                <a:gs pos="100000">
                  <a:srgbClr val="FEFEFE">
                    <a:alpha val="0"/>
                  </a:srgbClr>
                </a:gs>
              </a:gsLst>
              <a:path path="circle">
                <a:fillToRect t="100000" r="100000"/>
              </a:path>
              <a:tileRect l="-100000" b="-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32" name="Google Shape;32;p3"/>
            <p:cNvSpPr/>
            <p:nvPr/>
          </p:nvSpPr>
          <p:spPr>
            <a:xfrm>
              <a:off x="1143000" y="0"/>
              <a:ext cx="8001000" cy="6858000"/>
            </a:xfrm>
            <a:prstGeom prst="rect">
              <a:avLst/>
            </a:prstGeom>
            <a:gradFill>
              <a:gsLst>
                <a:gs pos="0">
                  <a:srgbClr val="010101">
                    <a:alpha val="55686"/>
                  </a:srgbClr>
                </a:gs>
                <a:gs pos="61000">
                  <a:srgbClr val="FEFEFE">
                    <a:alpha val="0"/>
                  </a:srgbClr>
                </a:gs>
                <a:gs pos="100000">
                  <a:srgbClr val="FEFEFE">
                    <a:alpha val="0"/>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33" name="Google Shape;33;p3"/>
          <p:cNvSpPr/>
          <p:nvPr/>
        </p:nvSpPr>
        <p:spPr>
          <a:xfrm rot="10800000">
            <a:off x="1189097" y="5617774"/>
            <a:ext cx="9843913" cy="537210"/>
          </a:xfrm>
          <a:custGeom>
            <a:avLst/>
            <a:gdLst/>
            <a:ahLst/>
            <a:cxnLst/>
            <a:rect l="l" t="t" r="r" b="b"/>
            <a:pathLst>
              <a:path w="7955280" h="495300" extrusionOk="0">
                <a:moveTo>
                  <a:pt x="0" y="495300"/>
                </a:moveTo>
                <a:lnTo>
                  <a:pt x="169546" y="0"/>
                </a:lnTo>
                <a:lnTo>
                  <a:pt x="3966210" y="95250"/>
                </a:lnTo>
                <a:lnTo>
                  <a:pt x="7785734" y="0"/>
                </a:lnTo>
                <a:lnTo>
                  <a:pt x="7955280" y="495300"/>
                </a:lnTo>
                <a:lnTo>
                  <a:pt x="0" y="495300"/>
                </a:lnTo>
                <a:close/>
              </a:path>
            </a:pathLst>
          </a:custGeom>
          <a:gradFill>
            <a:gsLst>
              <a:gs pos="0">
                <a:srgbClr val="010101">
                  <a:alpha val="33725"/>
                </a:srgbClr>
              </a:gs>
              <a:gs pos="30000">
                <a:srgbClr val="010101">
                  <a:alpha val="33725"/>
                </a:srgbClr>
              </a:gs>
              <a:gs pos="100000">
                <a:srgbClr val="010101">
                  <a:alpha val="25882"/>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34" name="Google Shape;34;p3"/>
          <p:cNvSpPr/>
          <p:nvPr/>
        </p:nvSpPr>
        <p:spPr>
          <a:xfrm>
            <a:off x="1319937" y="1016990"/>
            <a:ext cx="9572977" cy="4831643"/>
          </a:xfrm>
          <a:prstGeom prst="rect">
            <a:avLst/>
          </a:prstGeom>
          <a:solidFill>
            <a:srgbClr val="FEFEFE"/>
          </a:solidFill>
          <a:ln>
            <a:noFill/>
          </a:ln>
          <a:effectLst>
            <a:outerShdw blurRad="101600" dist="50800" dir="5400000" algn="t"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35" name="Google Shape;35;p3"/>
          <p:cNvSpPr/>
          <p:nvPr/>
        </p:nvSpPr>
        <p:spPr>
          <a:xfrm>
            <a:off x="1320801" y="1009651"/>
            <a:ext cx="9572977" cy="4831643"/>
          </a:xfrm>
          <a:prstGeom prst="rect">
            <a:avLst/>
          </a:prstGeom>
          <a:blipFill rotWithShape="1">
            <a:blip r:embed="rId2">
              <a:alphaModFix amt="20000"/>
            </a:blip>
            <a:tile tx="0" ty="0" sx="100000" sy="100000" flip="none" algn="tl"/>
          </a:blipFill>
          <a:ln>
            <a:noFill/>
          </a:ln>
          <a:effectLst>
            <a:outerShdw blurRad="101600" dist="50800" dir="5400000" algn="t"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pic>
        <p:nvPicPr>
          <p:cNvPr id="36" name="Google Shape;36;p3" descr="C:\Users\Administrator\Desktop\Pushpin Dev\Assets\pushpinLeft.png"/>
          <p:cNvPicPr preferRelativeResize="0"/>
          <p:nvPr/>
        </p:nvPicPr>
        <p:blipFill rotWithShape="1">
          <a:blip r:embed="rId3">
            <a:alphaModFix/>
          </a:blip>
          <a:srcRect/>
          <a:stretch/>
        </p:blipFill>
        <p:spPr>
          <a:xfrm rot="1435684">
            <a:off x="1026029" y="702069"/>
            <a:ext cx="757108" cy="567830"/>
          </a:xfrm>
          <a:prstGeom prst="rect">
            <a:avLst/>
          </a:prstGeom>
          <a:noFill/>
          <a:ln>
            <a:noFill/>
          </a:ln>
        </p:spPr>
      </p:pic>
      <p:pic>
        <p:nvPicPr>
          <p:cNvPr id="37" name="Google Shape;37;p3" descr="C:\Users\Administrator\Desktop\Pushpin Dev\Assets\pushpinLeft.png"/>
          <p:cNvPicPr preferRelativeResize="0"/>
          <p:nvPr/>
        </p:nvPicPr>
        <p:blipFill rotWithShape="1">
          <a:blip r:embed="rId3">
            <a:alphaModFix/>
          </a:blip>
          <a:srcRect/>
          <a:stretch/>
        </p:blipFill>
        <p:spPr>
          <a:xfrm rot="4096196">
            <a:off x="10568399" y="655232"/>
            <a:ext cx="566928" cy="755904"/>
          </a:xfrm>
          <a:prstGeom prst="rect">
            <a:avLst/>
          </a:prstGeom>
          <a:noFill/>
          <a:ln>
            <a:noFill/>
          </a:ln>
        </p:spPr>
      </p:pic>
      <p:sp>
        <p:nvSpPr>
          <p:cNvPr id="38" name="Google Shape;38;p3"/>
          <p:cNvSpPr txBox="1">
            <a:spLocks noGrp="1"/>
          </p:cNvSpPr>
          <p:nvPr>
            <p:ph type="ctrTitle"/>
          </p:nvPr>
        </p:nvSpPr>
        <p:spPr>
          <a:xfrm>
            <a:off x="2302934" y="1794935"/>
            <a:ext cx="7631291" cy="182809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dk1"/>
              </a:buClr>
              <a:buSzPts val="4800"/>
              <a:buFont typeface="Constantia"/>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
          <p:cNvSpPr txBox="1">
            <a:spLocks noGrp="1"/>
          </p:cNvSpPr>
          <p:nvPr>
            <p:ph type="subTitle" idx="1"/>
          </p:nvPr>
        </p:nvSpPr>
        <p:spPr>
          <a:xfrm>
            <a:off x="2302934" y="3736622"/>
            <a:ext cx="7616239" cy="1524000"/>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SzPts val="2040"/>
              <a:buNone/>
              <a:defRPr>
                <a:solidFill>
                  <a:schemeClr val="dk2"/>
                </a:solidFill>
              </a:defRPr>
            </a:lvl1pPr>
            <a:lvl2pPr lvl="1" algn="ctr">
              <a:spcBef>
                <a:spcPts val="440"/>
              </a:spcBef>
              <a:spcAft>
                <a:spcPts val="0"/>
              </a:spcAft>
              <a:buSzPts val="1870"/>
              <a:buNone/>
              <a:defRPr>
                <a:solidFill>
                  <a:srgbClr val="888888"/>
                </a:solidFill>
              </a:defRPr>
            </a:lvl2pPr>
            <a:lvl3pPr lvl="2" algn="ctr">
              <a:spcBef>
                <a:spcPts val="400"/>
              </a:spcBef>
              <a:spcAft>
                <a:spcPts val="0"/>
              </a:spcAft>
              <a:buSzPts val="1700"/>
              <a:buNone/>
              <a:defRPr>
                <a:solidFill>
                  <a:srgbClr val="888888"/>
                </a:solidFill>
              </a:defRPr>
            </a:lvl3pPr>
            <a:lvl4pPr lvl="3" algn="ctr">
              <a:spcBef>
                <a:spcPts val="360"/>
              </a:spcBef>
              <a:spcAft>
                <a:spcPts val="0"/>
              </a:spcAft>
              <a:buSzPts val="1530"/>
              <a:buNone/>
              <a:defRPr>
                <a:solidFill>
                  <a:srgbClr val="888888"/>
                </a:solidFill>
              </a:defRPr>
            </a:lvl4pPr>
            <a:lvl5pPr lvl="4" algn="ctr">
              <a:spcBef>
                <a:spcPts val="320"/>
              </a:spcBef>
              <a:spcAft>
                <a:spcPts val="0"/>
              </a:spcAft>
              <a:buSzPts val="1360"/>
              <a:buNone/>
              <a:defRPr>
                <a:solidFill>
                  <a:srgbClr val="888888"/>
                </a:solidFill>
              </a:defRPr>
            </a:lvl5pPr>
            <a:lvl6pPr lvl="5" algn="ctr">
              <a:spcBef>
                <a:spcPts val="320"/>
              </a:spcBef>
              <a:spcAft>
                <a:spcPts val="0"/>
              </a:spcAft>
              <a:buSzPts val="1360"/>
              <a:buNone/>
              <a:defRPr>
                <a:solidFill>
                  <a:srgbClr val="888888"/>
                </a:solidFill>
              </a:defRPr>
            </a:lvl6pPr>
            <a:lvl7pPr lvl="6" algn="ctr">
              <a:spcBef>
                <a:spcPts val="320"/>
              </a:spcBef>
              <a:spcAft>
                <a:spcPts val="0"/>
              </a:spcAft>
              <a:buSzPts val="1360"/>
              <a:buNone/>
              <a:defRPr>
                <a:solidFill>
                  <a:srgbClr val="888888"/>
                </a:solidFill>
              </a:defRPr>
            </a:lvl7pPr>
            <a:lvl8pPr lvl="7" algn="ctr">
              <a:spcBef>
                <a:spcPts val="320"/>
              </a:spcBef>
              <a:spcAft>
                <a:spcPts val="0"/>
              </a:spcAft>
              <a:buSzPts val="1360"/>
              <a:buNone/>
              <a:defRPr>
                <a:solidFill>
                  <a:srgbClr val="888888"/>
                </a:solidFill>
              </a:defRPr>
            </a:lvl8pPr>
            <a:lvl9pPr lvl="8" algn="ctr">
              <a:spcBef>
                <a:spcPts val="320"/>
              </a:spcBef>
              <a:spcAft>
                <a:spcPts val="0"/>
              </a:spcAft>
              <a:buSzPts val="1360"/>
              <a:buNone/>
              <a:defRPr>
                <a:solidFill>
                  <a:srgbClr val="888888"/>
                </a:solidFill>
              </a:defRPr>
            </a:lvl9pPr>
          </a:lstStyle>
          <a:p>
            <a:endParaRPr/>
          </a:p>
        </p:txBody>
      </p:sp>
      <p:sp>
        <p:nvSpPr>
          <p:cNvPr id="40" name="Google Shape;40;p3"/>
          <p:cNvSpPr txBox="1">
            <a:spLocks noGrp="1"/>
          </p:cNvSpPr>
          <p:nvPr>
            <p:ph type="dt" idx="10"/>
          </p:nvPr>
        </p:nvSpPr>
        <p:spPr>
          <a:xfrm>
            <a:off x="9027569" y="5357593"/>
            <a:ext cx="161842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
          <p:cNvSpPr txBox="1">
            <a:spLocks noGrp="1"/>
          </p:cNvSpPr>
          <p:nvPr>
            <p:ph type="ftr" idx="11"/>
          </p:nvPr>
        </p:nvSpPr>
        <p:spPr>
          <a:xfrm>
            <a:off x="1565393" y="5357593"/>
            <a:ext cx="671312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
          <p:cNvSpPr txBox="1">
            <a:spLocks noGrp="1"/>
          </p:cNvSpPr>
          <p:nvPr>
            <p:ph type="sldNum" idx="12"/>
          </p:nvPr>
        </p:nvSpPr>
        <p:spPr>
          <a:xfrm>
            <a:off x="8285241" y="5357593"/>
            <a:ext cx="73869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a:solidFill>
                  <a:schemeClr val="dk2"/>
                </a:solidFill>
                <a:latin typeface="Arial"/>
                <a:ea typeface="Arial"/>
                <a:cs typeface="Arial"/>
                <a:sym typeface="Arial"/>
              </a:defRPr>
            </a:lvl1pPr>
            <a:lvl2pPr marL="0" lvl="1" indent="0" algn="ctr">
              <a:spcBef>
                <a:spcPts val="0"/>
              </a:spcBef>
              <a:buNone/>
              <a:defRPr sz="1400">
                <a:solidFill>
                  <a:schemeClr val="dk2"/>
                </a:solidFill>
                <a:latin typeface="Arial"/>
                <a:ea typeface="Arial"/>
                <a:cs typeface="Arial"/>
                <a:sym typeface="Arial"/>
              </a:defRPr>
            </a:lvl2pPr>
            <a:lvl3pPr marL="0" lvl="2" indent="0" algn="ctr">
              <a:spcBef>
                <a:spcPts val="0"/>
              </a:spcBef>
              <a:buNone/>
              <a:defRPr sz="1400">
                <a:solidFill>
                  <a:schemeClr val="dk2"/>
                </a:solidFill>
                <a:latin typeface="Arial"/>
                <a:ea typeface="Arial"/>
                <a:cs typeface="Arial"/>
                <a:sym typeface="Arial"/>
              </a:defRPr>
            </a:lvl3pPr>
            <a:lvl4pPr marL="0" lvl="3" indent="0" algn="ctr">
              <a:spcBef>
                <a:spcPts val="0"/>
              </a:spcBef>
              <a:buNone/>
              <a:defRPr sz="1400">
                <a:solidFill>
                  <a:schemeClr val="dk2"/>
                </a:solidFill>
                <a:latin typeface="Arial"/>
                <a:ea typeface="Arial"/>
                <a:cs typeface="Arial"/>
                <a:sym typeface="Arial"/>
              </a:defRPr>
            </a:lvl4pPr>
            <a:lvl5pPr marL="0" lvl="4" indent="0" algn="ctr">
              <a:spcBef>
                <a:spcPts val="0"/>
              </a:spcBef>
              <a:buNone/>
              <a:defRPr sz="1400">
                <a:solidFill>
                  <a:schemeClr val="dk2"/>
                </a:solidFill>
                <a:latin typeface="Arial"/>
                <a:ea typeface="Arial"/>
                <a:cs typeface="Arial"/>
                <a:sym typeface="Arial"/>
              </a:defRPr>
            </a:lvl5pPr>
            <a:lvl6pPr marL="0" lvl="5" indent="0" algn="ctr">
              <a:spcBef>
                <a:spcPts val="0"/>
              </a:spcBef>
              <a:buNone/>
              <a:defRPr sz="1400">
                <a:solidFill>
                  <a:schemeClr val="dk2"/>
                </a:solidFill>
                <a:latin typeface="Arial"/>
                <a:ea typeface="Arial"/>
                <a:cs typeface="Arial"/>
                <a:sym typeface="Arial"/>
              </a:defRPr>
            </a:lvl6pPr>
            <a:lvl7pPr marL="0" lvl="6" indent="0" algn="ctr">
              <a:spcBef>
                <a:spcPts val="0"/>
              </a:spcBef>
              <a:buNone/>
              <a:defRPr sz="1400">
                <a:solidFill>
                  <a:schemeClr val="dk2"/>
                </a:solidFill>
                <a:latin typeface="Arial"/>
                <a:ea typeface="Arial"/>
                <a:cs typeface="Arial"/>
                <a:sym typeface="Arial"/>
              </a:defRPr>
            </a:lvl7pPr>
            <a:lvl8pPr marL="0" lvl="7" indent="0" algn="ctr">
              <a:spcBef>
                <a:spcPts val="0"/>
              </a:spcBef>
              <a:buNone/>
              <a:defRPr sz="1400">
                <a:solidFill>
                  <a:schemeClr val="dk2"/>
                </a:solidFill>
                <a:latin typeface="Arial"/>
                <a:ea typeface="Arial"/>
                <a:cs typeface="Arial"/>
                <a:sym typeface="Arial"/>
              </a:defRPr>
            </a:lvl8pPr>
            <a:lvl9pPr marL="0" lvl="8" indent="0" algn="ctr">
              <a:spcBef>
                <a:spcPts val="0"/>
              </a:spcBef>
              <a:buNone/>
              <a:defRPr sz="1400">
                <a:solidFill>
                  <a:schemeClr val="dk2"/>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4"/>
          <p:cNvSpPr txBox="1">
            <a:spLocks noGrp="1"/>
          </p:cNvSpPr>
          <p:nvPr>
            <p:ph type="title"/>
          </p:nvPr>
        </p:nvSpPr>
        <p:spPr>
          <a:xfrm>
            <a:off x="1926639" y="2239431"/>
            <a:ext cx="8338725" cy="1362075"/>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dk1"/>
              </a:buClr>
              <a:buSzPts val="4000"/>
              <a:buFont typeface="Constantia"/>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
          <p:cNvSpPr txBox="1">
            <a:spLocks noGrp="1"/>
          </p:cNvSpPr>
          <p:nvPr>
            <p:ph type="body" idx="1"/>
          </p:nvPr>
        </p:nvSpPr>
        <p:spPr>
          <a:xfrm>
            <a:off x="1941690" y="3725335"/>
            <a:ext cx="8308623" cy="1309511"/>
          </a:xfrm>
          <a:prstGeom prst="rect">
            <a:avLst/>
          </a:prstGeom>
          <a:noFill/>
          <a:ln>
            <a:noFill/>
          </a:ln>
        </p:spPr>
        <p:txBody>
          <a:bodyPr spcFirstLastPara="1" wrap="square" lIns="91425" tIns="45700" rIns="91425" bIns="45700" anchor="t" anchorCtr="0">
            <a:noAutofit/>
          </a:bodyPr>
          <a:lstStyle>
            <a:lvl1pPr marL="457200" lvl="0" indent="-228600" algn="ctr">
              <a:spcBef>
                <a:spcPts val="400"/>
              </a:spcBef>
              <a:spcAft>
                <a:spcPts val="0"/>
              </a:spcAft>
              <a:buSzPts val="1700"/>
              <a:buNone/>
              <a:defRPr sz="2000">
                <a:solidFill>
                  <a:schemeClr val="dk2"/>
                </a:solidFill>
              </a:defRPr>
            </a:lvl1pPr>
            <a:lvl2pPr marL="914400" lvl="1" indent="-228600" algn="l">
              <a:spcBef>
                <a:spcPts val="360"/>
              </a:spcBef>
              <a:spcAft>
                <a:spcPts val="0"/>
              </a:spcAft>
              <a:buSzPts val="1530"/>
              <a:buNone/>
              <a:defRPr sz="1800">
                <a:solidFill>
                  <a:srgbClr val="888888"/>
                </a:solidFill>
              </a:defRPr>
            </a:lvl2pPr>
            <a:lvl3pPr marL="1371600" lvl="2" indent="-228600" algn="l">
              <a:spcBef>
                <a:spcPts val="320"/>
              </a:spcBef>
              <a:spcAft>
                <a:spcPts val="0"/>
              </a:spcAft>
              <a:buSzPts val="1360"/>
              <a:buNone/>
              <a:defRPr sz="1600">
                <a:solidFill>
                  <a:srgbClr val="888888"/>
                </a:solidFill>
              </a:defRPr>
            </a:lvl3pPr>
            <a:lvl4pPr marL="1828800" lvl="3" indent="-228600" algn="l">
              <a:spcBef>
                <a:spcPts val="280"/>
              </a:spcBef>
              <a:spcAft>
                <a:spcPts val="0"/>
              </a:spcAft>
              <a:buSzPts val="1190"/>
              <a:buNone/>
              <a:defRPr sz="1400">
                <a:solidFill>
                  <a:srgbClr val="888888"/>
                </a:solidFill>
              </a:defRPr>
            </a:lvl4pPr>
            <a:lvl5pPr marL="2286000" lvl="4" indent="-228600" algn="l">
              <a:spcBef>
                <a:spcPts val="280"/>
              </a:spcBef>
              <a:spcAft>
                <a:spcPts val="0"/>
              </a:spcAft>
              <a:buSzPts val="1190"/>
              <a:buNone/>
              <a:defRPr sz="1400">
                <a:solidFill>
                  <a:srgbClr val="888888"/>
                </a:solidFill>
              </a:defRPr>
            </a:lvl5pPr>
            <a:lvl6pPr marL="2743200" lvl="5" indent="-228600" algn="l">
              <a:spcBef>
                <a:spcPts val="280"/>
              </a:spcBef>
              <a:spcAft>
                <a:spcPts val="0"/>
              </a:spcAft>
              <a:buSzPts val="1190"/>
              <a:buNone/>
              <a:defRPr sz="1400">
                <a:solidFill>
                  <a:srgbClr val="888888"/>
                </a:solidFill>
              </a:defRPr>
            </a:lvl6pPr>
            <a:lvl7pPr marL="3200400" lvl="6" indent="-228600" algn="l">
              <a:spcBef>
                <a:spcPts val="280"/>
              </a:spcBef>
              <a:spcAft>
                <a:spcPts val="0"/>
              </a:spcAft>
              <a:buSzPts val="1190"/>
              <a:buNone/>
              <a:defRPr sz="1400">
                <a:solidFill>
                  <a:srgbClr val="888888"/>
                </a:solidFill>
              </a:defRPr>
            </a:lvl7pPr>
            <a:lvl8pPr marL="3657600" lvl="7" indent="-228600" algn="l">
              <a:spcBef>
                <a:spcPts val="280"/>
              </a:spcBef>
              <a:spcAft>
                <a:spcPts val="0"/>
              </a:spcAft>
              <a:buSzPts val="1190"/>
              <a:buNone/>
              <a:defRPr sz="1400">
                <a:solidFill>
                  <a:srgbClr val="888888"/>
                </a:solidFill>
              </a:defRPr>
            </a:lvl8pPr>
            <a:lvl9pPr marL="4114800" lvl="8" indent="-228600" algn="l">
              <a:spcBef>
                <a:spcPts val="280"/>
              </a:spcBef>
              <a:spcAft>
                <a:spcPts val="0"/>
              </a:spcAft>
              <a:buSzPts val="1190"/>
              <a:buNone/>
              <a:defRPr sz="1400">
                <a:solidFill>
                  <a:srgbClr val="888888"/>
                </a:solidFill>
              </a:defRPr>
            </a:lvl9pPr>
          </a:lstStyle>
          <a:p>
            <a:endParaRPr/>
          </a:p>
        </p:txBody>
      </p:sp>
      <p:sp>
        <p:nvSpPr>
          <p:cNvPr id="46" name="Google Shape;46;p4"/>
          <p:cNvSpPr txBox="1">
            <a:spLocks noGrp="1"/>
          </p:cNvSpPr>
          <p:nvPr>
            <p:ph type="dt" idx="10"/>
          </p:nvPr>
        </p:nvSpPr>
        <p:spPr>
          <a:xfrm>
            <a:off x="8606118" y="5809153"/>
            <a:ext cx="161842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
          <p:cNvSpPr txBox="1">
            <a:spLocks noGrp="1"/>
          </p:cNvSpPr>
          <p:nvPr>
            <p:ph type="ftr" idx="11"/>
          </p:nvPr>
        </p:nvSpPr>
        <p:spPr>
          <a:xfrm>
            <a:off x="1219202" y="5809153"/>
            <a:ext cx="73869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
          <p:cNvSpPr txBox="1">
            <a:spLocks noGrp="1"/>
          </p:cNvSpPr>
          <p:nvPr>
            <p:ph type="sldNum" idx="12"/>
          </p:nvPr>
        </p:nvSpPr>
        <p:spPr>
          <a:xfrm>
            <a:off x="10226937" y="5809153"/>
            <a:ext cx="73869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5"/>
          <p:cNvSpPr txBox="1">
            <a:spLocks noGrp="1"/>
          </p:cNvSpPr>
          <p:nvPr>
            <p:ph type="title"/>
          </p:nvPr>
        </p:nvSpPr>
        <p:spPr>
          <a:xfrm>
            <a:off x="1460031" y="817583"/>
            <a:ext cx="9286993" cy="120248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
          <p:cNvSpPr txBox="1">
            <a:spLocks noGrp="1"/>
          </p:cNvSpPr>
          <p:nvPr>
            <p:ph type="dt" idx="10"/>
          </p:nvPr>
        </p:nvSpPr>
        <p:spPr>
          <a:xfrm>
            <a:off x="8606118" y="5809153"/>
            <a:ext cx="161842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
          <p:cNvSpPr txBox="1">
            <a:spLocks noGrp="1"/>
          </p:cNvSpPr>
          <p:nvPr>
            <p:ph type="ftr" idx="11"/>
          </p:nvPr>
        </p:nvSpPr>
        <p:spPr>
          <a:xfrm>
            <a:off x="1219202" y="5809153"/>
            <a:ext cx="73869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
          <p:cNvSpPr txBox="1">
            <a:spLocks noGrp="1"/>
          </p:cNvSpPr>
          <p:nvPr>
            <p:ph type="sldNum" idx="12"/>
          </p:nvPr>
        </p:nvSpPr>
        <p:spPr>
          <a:xfrm>
            <a:off x="10226937" y="5809153"/>
            <a:ext cx="73869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4" name="Google Shape;54;p5"/>
          <p:cNvSpPr txBox="1">
            <a:spLocks noGrp="1"/>
          </p:cNvSpPr>
          <p:nvPr>
            <p:ph type="body" idx="1"/>
          </p:nvPr>
        </p:nvSpPr>
        <p:spPr>
          <a:xfrm>
            <a:off x="1731264" y="2121407"/>
            <a:ext cx="4267200" cy="3602736"/>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O"/>
              <a:defRPr/>
            </a:lvl1pPr>
            <a:lvl2pPr marL="914400" lvl="1" indent="-325755" algn="l">
              <a:spcBef>
                <a:spcPts val="360"/>
              </a:spcBef>
              <a:spcAft>
                <a:spcPts val="0"/>
              </a:spcAft>
              <a:buSzPts val="1530"/>
              <a:buChar char="O"/>
              <a:defRPr/>
            </a:lvl2pPr>
            <a:lvl3pPr marL="1371600" lvl="2" indent="-325755" algn="l">
              <a:spcBef>
                <a:spcPts val="360"/>
              </a:spcBef>
              <a:spcAft>
                <a:spcPts val="0"/>
              </a:spcAft>
              <a:buSzPts val="1530"/>
              <a:buChar char="O"/>
              <a:defRPr/>
            </a:lvl3pPr>
            <a:lvl4pPr marL="1828800" lvl="3" indent="-325755" algn="l">
              <a:spcBef>
                <a:spcPts val="360"/>
              </a:spcBef>
              <a:spcAft>
                <a:spcPts val="0"/>
              </a:spcAft>
              <a:buSzPts val="1530"/>
              <a:buChar char="O"/>
              <a:defRPr/>
            </a:lvl4pPr>
            <a:lvl5pPr marL="2286000" lvl="4" indent="-325754" algn="l">
              <a:spcBef>
                <a:spcPts val="360"/>
              </a:spcBef>
              <a:spcAft>
                <a:spcPts val="0"/>
              </a:spcAft>
              <a:buSzPts val="1530"/>
              <a:buChar char="O"/>
              <a:defRPr/>
            </a:lvl5pPr>
            <a:lvl6pPr marL="2743200" lvl="5" indent="-325754" algn="l">
              <a:spcBef>
                <a:spcPts val="360"/>
              </a:spcBef>
              <a:spcAft>
                <a:spcPts val="0"/>
              </a:spcAft>
              <a:buSzPts val="1530"/>
              <a:buChar char="O"/>
              <a:defRPr/>
            </a:lvl6pPr>
            <a:lvl7pPr marL="3200400" lvl="6" indent="-325754" algn="l">
              <a:spcBef>
                <a:spcPts val="360"/>
              </a:spcBef>
              <a:spcAft>
                <a:spcPts val="0"/>
              </a:spcAft>
              <a:buSzPts val="1530"/>
              <a:buChar char="O"/>
              <a:defRPr/>
            </a:lvl7pPr>
            <a:lvl8pPr marL="3657600" lvl="7" indent="-325754" algn="l">
              <a:spcBef>
                <a:spcPts val="360"/>
              </a:spcBef>
              <a:spcAft>
                <a:spcPts val="0"/>
              </a:spcAft>
              <a:buSzPts val="1530"/>
              <a:buChar char="O"/>
              <a:defRPr/>
            </a:lvl8pPr>
            <a:lvl9pPr marL="4114800" lvl="8" indent="-325754" algn="l">
              <a:spcBef>
                <a:spcPts val="360"/>
              </a:spcBef>
              <a:spcAft>
                <a:spcPts val="0"/>
              </a:spcAft>
              <a:buSzPts val="1530"/>
              <a:buChar char="O"/>
              <a:defRPr/>
            </a:lvl9pPr>
          </a:lstStyle>
          <a:p>
            <a:endParaRPr/>
          </a:p>
        </p:txBody>
      </p:sp>
      <p:sp>
        <p:nvSpPr>
          <p:cNvPr id="55" name="Google Shape;55;p5"/>
          <p:cNvSpPr txBox="1">
            <a:spLocks noGrp="1"/>
          </p:cNvSpPr>
          <p:nvPr>
            <p:ph type="body" idx="2"/>
          </p:nvPr>
        </p:nvSpPr>
        <p:spPr>
          <a:xfrm>
            <a:off x="6217920" y="2119313"/>
            <a:ext cx="4267200" cy="3605212"/>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O"/>
              <a:defRPr/>
            </a:lvl1pPr>
            <a:lvl2pPr marL="914400" lvl="1" indent="-325755" algn="l">
              <a:spcBef>
                <a:spcPts val="360"/>
              </a:spcBef>
              <a:spcAft>
                <a:spcPts val="0"/>
              </a:spcAft>
              <a:buSzPts val="1530"/>
              <a:buChar char="O"/>
              <a:defRPr/>
            </a:lvl2pPr>
            <a:lvl3pPr marL="1371600" lvl="2" indent="-325755" algn="l">
              <a:spcBef>
                <a:spcPts val="360"/>
              </a:spcBef>
              <a:spcAft>
                <a:spcPts val="0"/>
              </a:spcAft>
              <a:buSzPts val="1530"/>
              <a:buChar char="O"/>
              <a:defRPr/>
            </a:lvl3pPr>
            <a:lvl4pPr marL="1828800" lvl="3" indent="-325755" algn="l">
              <a:spcBef>
                <a:spcPts val="360"/>
              </a:spcBef>
              <a:spcAft>
                <a:spcPts val="0"/>
              </a:spcAft>
              <a:buSzPts val="1530"/>
              <a:buChar char="O"/>
              <a:defRPr/>
            </a:lvl4pPr>
            <a:lvl5pPr marL="2286000" lvl="4" indent="-325754" algn="l">
              <a:spcBef>
                <a:spcPts val="360"/>
              </a:spcBef>
              <a:spcAft>
                <a:spcPts val="0"/>
              </a:spcAft>
              <a:buSzPts val="1530"/>
              <a:buChar char="O"/>
              <a:defRPr/>
            </a:lvl5pPr>
            <a:lvl6pPr marL="2743200" lvl="5" indent="-325754" algn="l">
              <a:spcBef>
                <a:spcPts val="360"/>
              </a:spcBef>
              <a:spcAft>
                <a:spcPts val="0"/>
              </a:spcAft>
              <a:buSzPts val="1530"/>
              <a:buChar char="O"/>
              <a:defRPr/>
            </a:lvl6pPr>
            <a:lvl7pPr marL="3200400" lvl="6" indent="-325754" algn="l">
              <a:spcBef>
                <a:spcPts val="360"/>
              </a:spcBef>
              <a:spcAft>
                <a:spcPts val="0"/>
              </a:spcAft>
              <a:buSzPts val="1530"/>
              <a:buChar char="O"/>
              <a:defRPr/>
            </a:lvl7pPr>
            <a:lvl8pPr marL="3657600" lvl="7" indent="-325754" algn="l">
              <a:spcBef>
                <a:spcPts val="360"/>
              </a:spcBef>
              <a:spcAft>
                <a:spcPts val="0"/>
              </a:spcAft>
              <a:buSzPts val="1530"/>
              <a:buChar char="O"/>
              <a:defRPr/>
            </a:lvl8pPr>
            <a:lvl9pPr marL="4114800" lvl="8" indent="-325754" algn="l">
              <a:spcBef>
                <a:spcPts val="360"/>
              </a:spcBef>
              <a:spcAft>
                <a:spcPts val="0"/>
              </a:spcAft>
              <a:buSzPts val="1530"/>
              <a:buChar char="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6"/>
          <p:cNvSpPr txBox="1">
            <a:spLocks noGrp="1"/>
          </p:cNvSpPr>
          <p:nvPr>
            <p:ph type="title"/>
          </p:nvPr>
        </p:nvSpPr>
        <p:spPr>
          <a:xfrm>
            <a:off x="1460031" y="817583"/>
            <a:ext cx="9286993" cy="120248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onstant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6"/>
          <p:cNvSpPr txBox="1">
            <a:spLocks noGrp="1"/>
          </p:cNvSpPr>
          <p:nvPr>
            <p:ph type="body" idx="1"/>
          </p:nvPr>
        </p:nvSpPr>
        <p:spPr>
          <a:xfrm>
            <a:off x="2077160" y="2122312"/>
            <a:ext cx="3919361" cy="820208"/>
          </a:xfrm>
          <a:prstGeom prst="rect">
            <a:avLst/>
          </a:prstGeom>
          <a:noFill/>
          <a:ln>
            <a:noFill/>
          </a:ln>
        </p:spPr>
        <p:txBody>
          <a:bodyPr spcFirstLastPara="1" wrap="square" lIns="91425" tIns="45700" rIns="91425" bIns="45700" anchor="b" anchorCtr="0">
            <a:noAutofit/>
          </a:bodyPr>
          <a:lstStyle>
            <a:lvl1pPr marL="457200" lvl="0" indent="-228600" algn="ctr">
              <a:spcBef>
                <a:spcPts val="400"/>
              </a:spcBef>
              <a:spcAft>
                <a:spcPts val="0"/>
              </a:spcAft>
              <a:buSzPts val="1700"/>
              <a:buNone/>
              <a:defRPr sz="2000" b="1">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530"/>
              <a:buNone/>
              <a:defRPr sz="1800" b="1"/>
            </a:lvl3pPr>
            <a:lvl4pPr marL="1828800" lvl="3" indent="-228600" algn="l">
              <a:spcBef>
                <a:spcPts val="320"/>
              </a:spcBef>
              <a:spcAft>
                <a:spcPts val="0"/>
              </a:spcAft>
              <a:buSzPts val="1360"/>
              <a:buNone/>
              <a:defRPr sz="1600" b="1"/>
            </a:lvl4pPr>
            <a:lvl5pPr marL="2286000" lvl="4" indent="-228600" algn="l">
              <a:spcBef>
                <a:spcPts val="320"/>
              </a:spcBef>
              <a:spcAft>
                <a:spcPts val="0"/>
              </a:spcAft>
              <a:buSzPts val="1360"/>
              <a:buNone/>
              <a:defRPr sz="1600" b="1"/>
            </a:lvl5pPr>
            <a:lvl6pPr marL="2743200" lvl="5" indent="-228600" algn="l">
              <a:spcBef>
                <a:spcPts val="320"/>
              </a:spcBef>
              <a:spcAft>
                <a:spcPts val="0"/>
              </a:spcAft>
              <a:buSzPts val="1360"/>
              <a:buNone/>
              <a:defRPr sz="1600" b="1"/>
            </a:lvl6pPr>
            <a:lvl7pPr marL="3200400" lvl="6" indent="-228600" algn="l">
              <a:spcBef>
                <a:spcPts val="320"/>
              </a:spcBef>
              <a:spcAft>
                <a:spcPts val="0"/>
              </a:spcAft>
              <a:buSzPts val="1360"/>
              <a:buNone/>
              <a:defRPr sz="1600" b="1"/>
            </a:lvl7pPr>
            <a:lvl8pPr marL="3657600" lvl="7" indent="-228600" algn="l">
              <a:spcBef>
                <a:spcPts val="320"/>
              </a:spcBef>
              <a:spcAft>
                <a:spcPts val="0"/>
              </a:spcAft>
              <a:buSzPts val="1360"/>
              <a:buNone/>
              <a:defRPr sz="1600" b="1"/>
            </a:lvl8pPr>
            <a:lvl9pPr marL="4114800" lvl="8" indent="-228600" algn="l">
              <a:spcBef>
                <a:spcPts val="320"/>
              </a:spcBef>
              <a:spcAft>
                <a:spcPts val="0"/>
              </a:spcAft>
              <a:buSzPts val="1360"/>
              <a:buNone/>
              <a:defRPr sz="1600" b="1"/>
            </a:lvl9pPr>
          </a:lstStyle>
          <a:p>
            <a:endParaRPr/>
          </a:p>
        </p:txBody>
      </p:sp>
      <p:sp>
        <p:nvSpPr>
          <p:cNvPr id="59" name="Google Shape;59;p6"/>
          <p:cNvSpPr txBox="1">
            <a:spLocks noGrp="1"/>
          </p:cNvSpPr>
          <p:nvPr>
            <p:ph type="body" idx="2"/>
          </p:nvPr>
        </p:nvSpPr>
        <p:spPr>
          <a:xfrm>
            <a:off x="6547559" y="2122311"/>
            <a:ext cx="3925824" cy="822960"/>
          </a:xfrm>
          <a:prstGeom prst="rect">
            <a:avLst/>
          </a:prstGeom>
          <a:noFill/>
          <a:ln>
            <a:noFill/>
          </a:ln>
        </p:spPr>
        <p:txBody>
          <a:bodyPr spcFirstLastPara="1" wrap="square" lIns="91425" tIns="45700" rIns="91425" bIns="45700" anchor="b" anchorCtr="0">
            <a:noAutofit/>
          </a:bodyPr>
          <a:lstStyle>
            <a:lvl1pPr marL="457200" lvl="0" indent="-228600" algn="ctr">
              <a:spcBef>
                <a:spcPts val="400"/>
              </a:spcBef>
              <a:spcAft>
                <a:spcPts val="0"/>
              </a:spcAft>
              <a:buSzPts val="1700"/>
              <a:buNone/>
              <a:defRPr sz="2000" b="1">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530"/>
              <a:buNone/>
              <a:defRPr sz="1800" b="1"/>
            </a:lvl3pPr>
            <a:lvl4pPr marL="1828800" lvl="3" indent="-228600" algn="l">
              <a:spcBef>
                <a:spcPts val="320"/>
              </a:spcBef>
              <a:spcAft>
                <a:spcPts val="0"/>
              </a:spcAft>
              <a:buSzPts val="1360"/>
              <a:buNone/>
              <a:defRPr sz="1600" b="1"/>
            </a:lvl4pPr>
            <a:lvl5pPr marL="2286000" lvl="4" indent="-228600" algn="l">
              <a:spcBef>
                <a:spcPts val="320"/>
              </a:spcBef>
              <a:spcAft>
                <a:spcPts val="0"/>
              </a:spcAft>
              <a:buSzPts val="1360"/>
              <a:buNone/>
              <a:defRPr sz="1600" b="1"/>
            </a:lvl5pPr>
            <a:lvl6pPr marL="2743200" lvl="5" indent="-228600" algn="l">
              <a:spcBef>
                <a:spcPts val="320"/>
              </a:spcBef>
              <a:spcAft>
                <a:spcPts val="0"/>
              </a:spcAft>
              <a:buSzPts val="1360"/>
              <a:buNone/>
              <a:defRPr sz="1600" b="1"/>
            </a:lvl6pPr>
            <a:lvl7pPr marL="3200400" lvl="6" indent="-228600" algn="l">
              <a:spcBef>
                <a:spcPts val="320"/>
              </a:spcBef>
              <a:spcAft>
                <a:spcPts val="0"/>
              </a:spcAft>
              <a:buSzPts val="1360"/>
              <a:buNone/>
              <a:defRPr sz="1600" b="1"/>
            </a:lvl7pPr>
            <a:lvl8pPr marL="3657600" lvl="7" indent="-228600" algn="l">
              <a:spcBef>
                <a:spcPts val="320"/>
              </a:spcBef>
              <a:spcAft>
                <a:spcPts val="0"/>
              </a:spcAft>
              <a:buSzPts val="1360"/>
              <a:buNone/>
              <a:defRPr sz="1600" b="1"/>
            </a:lvl8pPr>
            <a:lvl9pPr marL="4114800" lvl="8" indent="-228600" algn="l">
              <a:spcBef>
                <a:spcPts val="320"/>
              </a:spcBef>
              <a:spcAft>
                <a:spcPts val="0"/>
              </a:spcAft>
              <a:buSzPts val="1360"/>
              <a:buNone/>
              <a:defRPr sz="1600" b="1"/>
            </a:lvl9pPr>
          </a:lstStyle>
          <a:p>
            <a:endParaRPr/>
          </a:p>
        </p:txBody>
      </p:sp>
      <p:sp>
        <p:nvSpPr>
          <p:cNvPr id="60" name="Google Shape;60;p6"/>
          <p:cNvSpPr txBox="1">
            <a:spLocks noGrp="1"/>
          </p:cNvSpPr>
          <p:nvPr>
            <p:ph type="dt" idx="10"/>
          </p:nvPr>
        </p:nvSpPr>
        <p:spPr>
          <a:xfrm>
            <a:off x="8606118" y="5809153"/>
            <a:ext cx="161842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ftr" idx="11"/>
          </p:nvPr>
        </p:nvSpPr>
        <p:spPr>
          <a:xfrm>
            <a:off x="1219202" y="5809153"/>
            <a:ext cx="73869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6"/>
          <p:cNvSpPr txBox="1">
            <a:spLocks noGrp="1"/>
          </p:cNvSpPr>
          <p:nvPr>
            <p:ph type="sldNum" idx="12"/>
          </p:nvPr>
        </p:nvSpPr>
        <p:spPr>
          <a:xfrm>
            <a:off x="10226937" y="5809153"/>
            <a:ext cx="73869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3" name="Google Shape;63;p6"/>
          <p:cNvSpPr txBox="1">
            <a:spLocks noGrp="1"/>
          </p:cNvSpPr>
          <p:nvPr>
            <p:ph type="body" idx="3"/>
          </p:nvPr>
        </p:nvSpPr>
        <p:spPr>
          <a:xfrm>
            <a:off x="1731264" y="2944368"/>
            <a:ext cx="4303776" cy="2779776"/>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O"/>
              <a:defRPr/>
            </a:lvl1pPr>
            <a:lvl2pPr marL="914400" lvl="1" indent="-325755" algn="l">
              <a:spcBef>
                <a:spcPts val="360"/>
              </a:spcBef>
              <a:spcAft>
                <a:spcPts val="0"/>
              </a:spcAft>
              <a:buSzPts val="1530"/>
              <a:buChar char="O"/>
              <a:defRPr/>
            </a:lvl2pPr>
            <a:lvl3pPr marL="1371600" lvl="2" indent="-325755" algn="l">
              <a:spcBef>
                <a:spcPts val="360"/>
              </a:spcBef>
              <a:spcAft>
                <a:spcPts val="0"/>
              </a:spcAft>
              <a:buSzPts val="1530"/>
              <a:buChar char="O"/>
              <a:defRPr/>
            </a:lvl3pPr>
            <a:lvl4pPr marL="1828800" lvl="3" indent="-325755" algn="l">
              <a:spcBef>
                <a:spcPts val="360"/>
              </a:spcBef>
              <a:spcAft>
                <a:spcPts val="0"/>
              </a:spcAft>
              <a:buSzPts val="1530"/>
              <a:buChar char="O"/>
              <a:defRPr/>
            </a:lvl4pPr>
            <a:lvl5pPr marL="2286000" lvl="4" indent="-325754" algn="l">
              <a:spcBef>
                <a:spcPts val="360"/>
              </a:spcBef>
              <a:spcAft>
                <a:spcPts val="0"/>
              </a:spcAft>
              <a:buSzPts val="1530"/>
              <a:buChar char="O"/>
              <a:defRPr/>
            </a:lvl5pPr>
            <a:lvl6pPr marL="2743200" lvl="5" indent="-325754" algn="l">
              <a:spcBef>
                <a:spcPts val="360"/>
              </a:spcBef>
              <a:spcAft>
                <a:spcPts val="0"/>
              </a:spcAft>
              <a:buSzPts val="1530"/>
              <a:buChar char="O"/>
              <a:defRPr/>
            </a:lvl6pPr>
            <a:lvl7pPr marL="3200400" lvl="6" indent="-325754" algn="l">
              <a:spcBef>
                <a:spcPts val="360"/>
              </a:spcBef>
              <a:spcAft>
                <a:spcPts val="0"/>
              </a:spcAft>
              <a:buSzPts val="1530"/>
              <a:buChar char="O"/>
              <a:defRPr/>
            </a:lvl7pPr>
            <a:lvl8pPr marL="3657600" lvl="7" indent="-325754" algn="l">
              <a:spcBef>
                <a:spcPts val="360"/>
              </a:spcBef>
              <a:spcAft>
                <a:spcPts val="0"/>
              </a:spcAft>
              <a:buSzPts val="1530"/>
              <a:buChar char="O"/>
              <a:defRPr/>
            </a:lvl8pPr>
            <a:lvl9pPr marL="4114800" lvl="8" indent="-325754" algn="l">
              <a:spcBef>
                <a:spcPts val="360"/>
              </a:spcBef>
              <a:spcAft>
                <a:spcPts val="0"/>
              </a:spcAft>
              <a:buSzPts val="1530"/>
              <a:buChar char="O"/>
              <a:defRPr/>
            </a:lvl9pPr>
          </a:lstStyle>
          <a:p>
            <a:endParaRPr/>
          </a:p>
        </p:txBody>
      </p:sp>
      <p:sp>
        <p:nvSpPr>
          <p:cNvPr id="64" name="Google Shape;64;p6"/>
          <p:cNvSpPr txBox="1">
            <a:spLocks noGrp="1"/>
          </p:cNvSpPr>
          <p:nvPr>
            <p:ph type="body" idx="4"/>
          </p:nvPr>
        </p:nvSpPr>
        <p:spPr>
          <a:xfrm>
            <a:off x="6193535" y="2944813"/>
            <a:ext cx="4303776" cy="2779776"/>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O"/>
              <a:defRPr/>
            </a:lvl1pPr>
            <a:lvl2pPr marL="914400" lvl="1" indent="-325755" algn="l">
              <a:spcBef>
                <a:spcPts val="360"/>
              </a:spcBef>
              <a:spcAft>
                <a:spcPts val="0"/>
              </a:spcAft>
              <a:buSzPts val="1530"/>
              <a:buChar char="O"/>
              <a:defRPr/>
            </a:lvl2pPr>
            <a:lvl3pPr marL="1371600" lvl="2" indent="-325755" algn="l">
              <a:spcBef>
                <a:spcPts val="360"/>
              </a:spcBef>
              <a:spcAft>
                <a:spcPts val="0"/>
              </a:spcAft>
              <a:buSzPts val="1530"/>
              <a:buChar char="O"/>
              <a:defRPr/>
            </a:lvl3pPr>
            <a:lvl4pPr marL="1828800" lvl="3" indent="-325755" algn="l">
              <a:spcBef>
                <a:spcPts val="360"/>
              </a:spcBef>
              <a:spcAft>
                <a:spcPts val="0"/>
              </a:spcAft>
              <a:buSzPts val="1530"/>
              <a:buChar char="O"/>
              <a:defRPr/>
            </a:lvl4pPr>
            <a:lvl5pPr marL="2286000" lvl="4" indent="-325754" algn="l">
              <a:spcBef>
                <a:spcPts val="360"/>
              </a:spcBef>
              <a:spcAft>
                <a:spcPts val="0"/>
              </a:spcAft>
              <a:buSzPts val="1530"/>
              <a:buChar char="O"/>
              <a:defRPr/>
            </a:lvl5pPr>
            <a:lvl6pPr marL="2743200" lvl="5" indent="-325754" algn="l">
              <a:spcBef>
                <a:spcPts val="360"/>
              </a:spcBef>
              <a:spcAft>
                <a:spcPts val="0"/>
              </a:spcAft>
              <a:buSzPts val="1530"/>
              <a:buChar char="O"/>
              <a:defRPr/>
            </a:lvl6pPr>
            <a:lvl7pPr marL="3200400" lvl="6" indent="-325754" algn="l">
              <a:spcBef>
                <a:spcPts val="360"/>
              </a:spcBef>
              <a:spcAft>
                <a:spcPts val="0"/>
              </a:spcAft>
              <a:buSzPts val="1530"/>
              <a:buChar char="O"/>
              <a:defRPr/>
            </a:lvl7pPr>
            <a:lvl8pPr marL="3657600" lvl="7" indent="-325754" algn="l">
              <a:spcBef>
                <a:spcPts val="360"/>
              </a:spcBef>
              <a:spcAft>
                <a:spcPts val="0"/>
              </a:spcAft>
              <a:buSzPts val="1530"/>
              <a:buChar char="O"/>
              <a:defRPr/>
            </a:lvl8pPr>
            <a:lvl9pPr marL="4114800" lvl="8" indent="-325754" algn="l">
              <a:spcBef>
                <a:spcPts val="360"/>
              </a:spcBef>
              <a:spcAft>
                <a:spcPts val="0"/>
              </a:spcAft>
              <a:buSzPts val="1530"/>
              <a:buChar char="O"/>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sp>
        <p:nvSpPr>
          <p:cNvPr id="66" name="Google Shape;66;p7"/>
          <p:cNvSpPr txBox="1">
            <a:spLocks noGrp="1"/>
          </p:cNvSpPr>
          <p:nvPr>
            <p:ph type="title"/>
          </p:nvPr>
        </p:nvSpPr>
        <p:spPr>
          <a:xfrm>
            <a:off x="1460031" y="817583"/>
            <a:ext cx="9286993" cy="120248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7"/>
          <p:cNvSpPr txBox="1">
            <a:spLocks noGrp="1"/>
          </p:cNvSpPr>
          <p:nvPr>
            <p:ph type="dt" idx="10"/>
          </p:nvPr>
        </p:nvSpPr>
        <p:spPr>
          <a:xfrm>
            <a:off x="8606118" y="5809153"/>
            <a:ext cx="161842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7"/>
          <p:cNvSpPr txBox="1">
            <a:spLocks noGrp="1"/>
          </p:cNvSpPr>
          <p:nvPr>
            <p:ph type="ftr" idx="11"/>
          </p:nvPr>
        </p:nvSpPr>
        <p:spPr>
          <a:xfrm>
            <a:off x="1219202" y="5809153"/>
            <a:ext cx="73869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
          <p:cNvSpPr txBox="1">
            <a:spLocks noGrp="1"/>
          </p:cNvSpPr>
          <p:nvPr>
            <p:ph type="sldNum" idx="12"/>
          </p:nvPr>
        </p:nvSpPr>
        <p:spPr>
          <a:xfrm>
            <a:off x="10226937" y="5809153"/>
            <a:ext cx="73869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8"/>
          <p:cNvSpPr txBox="1">
            <a:spLocks noGrp="1"/>
          </p:cNvSpPr>
          <p:nvPr>
            <p:ph type="dt" idx="10"/>
          </p:nvPr>
        </p:nvSpPr>
        <p:spPr>
          <a:xfrm>
            <a:off x="8606118" y="5809153"/>
            <a:ext cx="161842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8"/>
          <p:cNvSpPr txBox="1">
            <a:spLocks noGrp="1"/>
          </p:cNvSpPr>
          <p:nvPr>
            <p:ph type="ftr" idx="11"/>
          </p:nvPr>
        </p:nvSpPr>
        <p:spPr>
          <a:xfrm>
            <a:off x="1219202" y="5809153"/>
            <a:ext cx="73869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
          <p:cNvSpPr txBox="1">
            <a:spLocks noGrp="1"/>
          </p:cNvSpPr>
          <p:nvPr>
            <p:ph type="sldNum" idx="12"/>
          </p:nvPr>
        </p:nvSpPr>
        <p:spPr>
          <a:xfrm>
            <a:off x="10226937" y="5809153"/>
            <a:ext cx="73869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4"/>
        <p:cNvGrpSpPr/>
        <p:nvPr/>
      </p:nvGrpSpPr>
      <p:grpSpPr>
        <a:xfrm>
          <a:off x="0" y="0"/>
          <a:ext cx="0" cy="0"/>
          <a:chOff x="0" y="0"/>
          <a:chExt cx="0" cy="0"/>
        </a:xfrm>
      </p:grpSpPr>
      <p:grpSp>
        <p:nvGrpSpPr>
          <p:cNvPr id="75" name="Google Shape;75;p9"/>
          <p:cNvGrpSpPr/>
          <p:nvPr/>
        </p:nvGrpSpPr>
        <p:grpSpPr>
          <a:xfrm>
            <a:off x="0" y="0"/>
            <a:ext cx="12192001" cy="6858000"/>
            <a:chOff x="0" y="0"/>
            <a:chExt cx="9144000" cy="6858000"/>
          </a:xfrm>
        </p:grpSpPr>
        <p:sp>
          <p:nvSpPr>
            <p:cNvPr id="76" name="Google Shape;76;p9"/>
            <p:cNvSpPr/>
            <p:nvPr/>
          </p:nvSpPr>
          <p:spPr>
            <a:xfrm>
              <a:off x="0" y="0"/>
              <a:ext cx="7162800" cy="6858000"/>
            </a:xfrm>
            <a:prstGeom prst="rect">
              <a:avLst/>
            </a:prstGeom>
            <a:gradFill>
              <a:gsLst>
                <a:gs pos="0">
                  <a:srgbClr val="010101">
                    <a:alpha val="51764"/>
                  </a:srgbClr>
                </a:gs>
                <a:gs pos="60000">
                  <a:srgbClr val="FEFEFE">
                    <a:alpha val="0"/>
                  </a:srgbClr>
                </a:gs>
                <a:gs pos="100000">
                  <a:srgbClr val="FEFEFE">
                    <a:alpha val="0"/>
                  </a:srgbClr>
                </a:gs>
              </a:gsLst>
              <a:path path="circle">
                <a:fillToRect t="100000" r="100000"/>
              </a:path>
              <a:tileRect l="-100000" b="-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77" name="Google Shape;77;p9"/>
            <p:cNvSpPr/>
            <p:nvPr/>
          </p:nvSpPr>
          <p:spPr>
            <a:xfrm>
              <a:off x="1143000" y="0"/>
              <a:ext cx="8001000" cy="6858000"/>
            </a:xfrm>
            <a:prstGeom prst="rect">
              <a:avLst/>
            </a:prstGeom>
            <a:gradFill>
              <a:gsLst>
                <a:gs pos="0">
                  <a:srgbClr val="010101">
                    <a:alpha val="55686"/>
                  </a:srgbClr>
                </a:gs>
                <a:gs pos="61000">
                  <a:srgbClr val="FEFEFE">
                    <a:alpha val="0"/>
                  </a:srgbClr>
                </a:gs>
                <a:gs pos="100000">
                  <a:srgbClr val="FEFEFE">
                    <a:alpha val="0"/>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78" name="Google Shape;78;p9"/>
          <p:cNvSpPr/>
          <p:nvPr/>
        </p:nvSpPr>
        <p:spPr>
          <a:xfrm rot="10800000">
            <a:off x="842903" y="6058038"/>
            <a:ext cx="10295468" cy="537210"/>
          </a:xfrm>
          <a:custGeom>
            <a:avLst/>
            <a:gdLst/>
            <a:ahLst/>
            <a:cxnLst/>
            <a:rect l="l" t="t" r="r" b="b"/>
            <a:pathLst>
              <a:path w="7955280" h="495300" extrusionOk="0">
                <a:moveTo>
                  <a:pt x="0" y="495300"/>
                </a:moveTo>
                <a:lnTo>
                  <a:pt x="169546" y="0"/>
                </a:lnTo>
                <a:lnTo>
                  <a:pt x="3966210" y="95250"/>
                </a:lnTo>
                <a:lnTo>
                  <a:pt x="7785734" y="0"/>
                </a:lnTo>
                <a:lnTo>
                  <a:pt x="7955280" y="495300"/>
                </a:lnTo>
                <a:lnTo>
                  <a:pt x="0" y="495300"/>
                </a:lnTo>
                <a:close/>
              </a:path>
            </a:pathLst>
          </a:custGeom>
          <a:gradFill>
            <a:gsLst>
              <a:gs pos="0">
                <a:srgbClr val="010101">
                  <a:alpha val="33725"/>
                </a:srgbClr>
              </a:gs>
              <a:gs pos="30000">
                <a:srgbClr val="010101">
                  <a:alpha val="33725"/>
                </a:srgbClr>
              </a:gs>
              <a:gs pos="100000">
                <a:srgbClr val="010101">
                  <a:alpha val="25882"/>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79" name="Google Shape;79;p9"/>
          <p:cNvSpPr/>
          <p:nvPr/>
        </p:nvSpPr>
        <p:spPr>
          <a:xfrm rot="60000">
            <a:off x="5958497" y="605163"/>
            <a:ext cx="5051921" cy="5722296"/>
          </a:xfrm>
          <a:prstGeom prst="rect">
            <a:avLst/>
          </a:prstGeom>
          <a:solidFill>
            <a:schemeClr val="lt1"/>
          </a:solidFill>
          <a:ln>
            <a:noFill/>
          </a:ln>
          <a:effectLst>
            <a:outerShdw blurRad="101600" dist="50800" dir="5400000" algn="t"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0" name="Google Shape;80;p9"/>
          <p:cNvSpPr/>
          <p:nvPr/>
        </p:nvSpPr>
        <p:spPr>
          <a:xfrm rot="60000">
            <a:off x="5961889" y="603504"/>
            <a:ext cx="5051921" cy="5722296"/>
          </a:xfrm>
          <a:prstGeom prst="rect">
            <a:avLst/>
          </a:prstGeom>
          <a:blipFill rotWithShape="1">
            <a:blip r:embed="rId2">
              <a:alphaModFix amt="20000"/>
            </a:blip>
            <a:tile tx="0" ty="0" sx="100000" sy="100000" flip="none" algn="tl"/>
          </a:blipFill>
          <a:ln>
            <a:noFill/>
          </a:ln>
          <a:effectLst>
            <a:outerShdw blurRad="101600" dist="50800" dir="5400000" algn="t"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1" name="Google Shape;81;p9"/>
          <p:cNvSpPr/>
          <p:nvPr/>
        </p:nvSpPr>
        <p:spPr>
          <a:xfrm rot="-60000">
            <a:off x="998940" y="576868"/>
            <a:ext cx="5051921" cy="5722296"/>
          </a:xfrm>
          <a:prstGeom prst="rect">
            <a:avLst/>
          </a:prstGeom>
          <a:solidFill>
            <a:schemeClr val="lt1"/>
          </a:solidFill>
          <a:ln>
            <a:noFill/>
          </a:ln>
          <a:effectLst>
            <a:outerShdw blurRad="101600" dist="50800" dir="5400000" algn="t"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2" name="Google Shape;82;p9"/>
          <p:cNvSpPr/>
          <p:nvPr/>
        </p:nvSpPr>
        <p:spPr>
          <a:xfrm rot="-60000">
            <a:off x="999745" y="576072"/>
            <a:ext cx="5051921" cy="5722296"/>
          </a:xfrm>
          <a:prstGeom prst="rect">
            <a:avLst/>
          </a:prstGeom>
          <a:blipFill rotWithShape="1">
            <a:blip r:embed="rId2">
              <a:alphaModFix amt="20000"/>
            </a:blip>
            <a:tile tx="0" ty="0" sx="100000" sy="100000" flip="none" algn="tl"/>
          </a:blipFill>
          <a:ln>
            <a:noFill/>
          </a:ln>
          <a:effectLst>
            <a:outerShdw blurRad="101600" dist="50800" dir="5400000" algn="t"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pic>
        <p:nvPicPr>
          <p:cNvPr id="83" name="Google Shape;83;p9" descr="C:\Users\Administrator\Desktop\Pushpin Dev\Assets\pushpinLeft.png"/>
          <p:cNvPicPr preferRelativeResize="0"/>
          <p:nvPr/>
        </p:nvPicPr>
        <p:blipFill rotWithShape="1">
          <a:blip r:embed="rId3">
            <a:alphaModFix/>
          </a:blip>
          <a:srcRect/>
          <a:stretch/>
        </p:blipFill>
        <p:spPr>
          <a:xfrm rot="1435684">
            <a:off x="3161475" y="293953"/>
            <a:ext cx="757108" cy="567830"/>
          </a:xfrm>
          <a:prstGeom prst="rect">
            <a:avLst/>
          </a:prstGeom>
          <a:noFill/>
          <a:ln>
            <a:noFill/>
          </a:ln>
        </p:spPr>
      </p:pic>
      <p:pic>
        <p:nvPicPr>
          <p:cNvPr id="84" name="Google Shape;84;p9" descr="C:\Users\Administrator\Desktop\Pushpin Dev\Assets\pushpinLeft.png"/>
          <p:cNvPicPr preferRelativeResize="0"/>
          <p:nvPr/>
        </p:nvPicPr>
        <p:blipFill rotWithShape="1">
          <a:blip r:embed="rId3">
            <a:alphaModFix/>
          </a:blip>
          <a:srcRect/>
          <a:stretch/>
        </p:blipFill>
        <p:spPr>
          <a:xfrm rot="4096196">
            <a:off x="8467351" y="238675"/>
            <a:ext cx="566928" cy="755904"/>
          </a:xfrm>
          <a:prstGeom prst="rect">
            <a:avLst/>
          </a:prstGeom>
          <a:noFill/>
          <a:ln>
            <a:noFill/>
          </a:ln>
        </p:spPr>
      </p:pic>
      <p:sp>
        <p:nvSpPr>
          <p:cNvPr id="85" name="Google Shape;85;p9"/>
          <p:cNvSpPr txBox="1">
            <a:spLocks noGrp="1"/>
          </p:cNvSpPr>
          <p:nvPr>
            <p:ph type="title"/>
          </p:nvPr>
        </p:nvSpPr>
        <p:spPr>
          <a:xfrm rot="-60000">
            <a:off x="1478635" y="2020043"/>
            <a:ext cx="4086436" cy="1503037"/>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dk1"/>
              </a:buClr>
              <a:buSzPts val="2400"/>
              <a:buFont typeface="Constantia"/>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9"/>
          <p:cNvSpPr txBox="1">
            <a:spLocks noGrp="1"/>
          </p:cNvSpPr>
          <p:nvPr>
            <p:ph type="body" idx="1"/>
          </p:nvPr>
        </p:nvSpPr>
        <p:spPr>
          <a:xfrm rot="60000">
            <a:off x="6472388" y="1150993"/>
            <a:ext cx="4027723" cy="4625489"/>
          </a:xfrm>
          <a:prstGeom prst="rect">
            <a:avLst/>
          </a:prstGeom>
          <a:noFill/>
          <a:ln>
            <a:noFill/>
          </a:ln>
        </p:spPr>
        <p:txBody>
          <a:bodyPr spcFirstLastPara="1" wrap="square" lIns="91425" tIns="45700" rIns="91425" bIns="45700" anchor="ctr" anchorCtr="0">
            <a:noAutofit/>
          </a:bodyPr>
          <a:lstStyle>
            <a:lvl1pPr marL="457200" lvl="0" indent="-347345" algn="l">
              <a:spcBef>
                <a:spcPts val="440"/>
              </a:spcBef>
              <a:spcAft>
                <a:spcPts val="0"/>
              </a:spcAft>
              <a:buSzPts val="1870"/>
              <a:buChar char="O"/>
              <a:defRPr sz="2200"/>
            </a:lvl1pPr>
            <a:lvl2pPr marL="914400" lvl="1" indent="-336550" algn="l">
              <a:spcBef>
                <a:spcPts val="400"/>
              </a:spcBef>
              <a:spcAft>
                <a:spcPts val="0"/>
              </a:spcAft>
              <a:buSzPts val="1700"/>
              <a:buChar char="O"/>
              <a:defRPr sz="2000"/>
            </a:lvl2pPr>
            <a:lvl3pPr marL="1371600" lvl="2" indent="-325755" algn="l">
              <a:spcBef>
                <a:spcPts val="360"/>
              </a:spcBef>
              <a:spcAft>
                <a:spcPts val="0"/>
              </a:spcAft>
              <a:buSzPts val="1530"/>
              <a:buChar char="O"/>
              <a:defRPr sz="1800"/>
            </a:lvl3pPr>
            <a:lvl4pPr marL="1828800" lvl="3" indent="-314960" algn="l">
              <a:spcBef>
                <a:spcPts val="320"/>
              </a:spcBef>
              <a:spcAft>
                <a:spcPts val="0"/>
              </a:spcAft>
              <a:buSzPts val="1360"/>
              <a:buChar char="O"/>
              <a:defRPr sz="1600"/>
            </a:lvl4pPr>
            <a:lvl5pPr marL="2286000" lvl="4" indent="-304164" algn="l">
              <a:spcBef>
                <a:spcPts val="280"/>
              </a:spcBef>
              <a:spcAft>
                <a:spcPts val="0"/>
              </a:spcAft>
              <a:buSzPts val="1190"/>
              <a:buChar char="O"/>
              <a:defRPr sz="1400"/>
            </a:lvl5pPr>
            <a:lvl6pPr marL="2743200" lvl="5" indent="-336550" algn="l">
              <a:spcBef>
                <a:spcPts val="400"/>
              </a:spcBef>
              <a:spcAft>
                <a:spcPts val="0"/>
              </a:spcAft>
              <a:buSzPts val="1700"/>
              <a:buChar char="O"/>
              <a:defRPr sz="2000"/>
            </a:lvl6pPr>
            <a:lvl7pPr marL="3200400" lvl="6" indent="-336550" algn="l">
              <a:spcBef>
                <a:spcPts val="400"/>
              </a:spcBef>
              <a:spcAft>
                <a:spcPts val="0"/>
              </a:spcAft>
              <a:buSzPts val="1700"/>
              <a:buChar char="O"/>
              <a:defRPr sz="2000"/>
            </a:lvl7pPr>
            <a:lvl8pPr marL="3657600" lvl="7" indent="-336550" algn="l">
              <a:spcBef>
                <a:spcPts val="400"/>
              </a:spcBef>
              <a:spcAft>
                <a:spcPts val="0"/>
              </a:spcAft>
              <a:buSzPts val="1700"/>
              <a:buChar char="O"/>
              <a:defRPr sz="2000"/>
            </a:lvl8pPr>
            <a:lvl9pPr marL="4114800" lvl="8" indent="-336550" algn="l">
              <a:spcBef>
                <a:spcPts val="400"/>
              </a:spcBef>
              <a:spcAft>
                <a:spcPts val="0"/>
              </a:spcAft>
              <a:buSzPts val="1700"/>
              <a:buChar char="O"/>
              <a:defRPr sz="2000"/>
            </a:lvl9pPr>
          </a:lstStyle>
          <a:p>
            <a:endParaRPr/>
          </a:p>
        </p:txBody>
      </p:sp>
      <p:sp>
        <p:nvSpPr>
          <p:cNvPr id="87" name="Google Shape;87;p9"/>
          <p:cNvSpPr txBox="1">
            <a:spLocks noGrp="1"/>
          </p:cNvSpPr>
          <p:nvPr>
            <p:ph type="body" idx="2"/>
          </p:nvPr>
        </p:nvSpPr>
        <p:spPr>
          <a:xfrm rot="-60000">
            <a:off x="1530834" y="3623748"/>
            <a:ext cx="4065188" cy="2100400"/>
          </a:xfrm>
          <a:prstGeom prst="rect">
            <a:avLst/>
          </a:prstGeom>
          <a:noFill/>
          <a:ln>
            <a:noFill/>
          </a:ln>
        </p:spPr>
        <p:txBody>
          <a:bodyPr spcFirstLastPara="1" wrap="square" lIns="91425" tIns="45700" rIns="91425" bIns="45700" anchor="t" anchorCtr="0">
            <a:noAutofit/>
          </a:bodyPr>
          <a:lstStyle>
            <a:lvl1pPr marL="457200" lvl="0" indent="-228600" algn="ctr">
              <a:spcBef>
                <a:spcPts val="320"/>
              </a:spcBef>
              <a:spcAft>
                <a:spcPts val="0"/>
              </a:spcAft>
              <a:buSzPts val="1360"/>
              <a:buNone/>
              <a:defRPr sz="16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850"/>
              <a:buNone/>
              <a:defRPr sz="1000"/>
            </a:lvl3pPr>
            <a:lvl4pPr marL="1828800" lvl="3" indent="-228600" algn="l">
              <a:spcBef>
                <a:spcPts val="180"/>
              </a:spcBef>
              <a:spcAft>
                <a:spcPts val="0"/>
              </a:spcAft>
              <a:buSzPts val="765"/>
              <a:buNone/>
              <a:defRPr sz="900"/>
            </a:lvl4pPr>
            <a:lvl5pPr marL="2286000" lvl="4" indent="-228600" algn="l">
              <a:spcBef>
                <a:spcPts val="180"/>
              </a:spcBef>
              <a:spcAft>
                <a:spcPts val="0"/>
              </a:spcAft>
              <a:buSzPts val="765"/>
              <a:buNone/>
              <a:defRPr sz="900"/>
            </a:lvl5pPr>
            <a:lvl6pPr marL="2743200" lvl="5" indent="-228600" algn="l">
              <a:spcBef>
                <a:spcPts val="180"/>
              </a:spcBef>
              <a:spcAft>
                <a:spcPts val="0"/>
              </a:spcAft>
              <a:buSzPts val="765"/>
              <a:buNone/>
              <a:defRPr sz="900"/>
            </a:lvl6pPr>
            <a:lvl7pPr marL="3200400" lvl="6" indent="-228600" algn="l">
              <a:spcBef>
                <a:spcPts val="180"/>
              </a:spcBef>
              <a:spcAft>
                <a:spcPts val="0"/>
              </a:spcAft>
              <a:buSzPts val="765"/>
              <a:buNone/>
              <a:defRPr sz="900"/>
            </a:lvl7pPr>
            <a:lvl8pPr marL="3657600" lvl="7" indent="-228600" algn="l">
              <a:spcBef>
                <a:spcPts val="180"/>
              </a:spcBef>
              <a:spcAft>
                <a:spcPts val="0"/>
              </a:spcAft>
              <a:buSzPts val="765"/>
              <a:buNone/>
              <a:defRPr sz="900"/>
            </a:lvl8pPr>
            <a:lvl9pPr marL="4114800" lvl="8" indent="-228600" algn="l">
              <a:spcBef>
                <a:spcPts val="180"/>
              </a:spcBef>
              <a:spcAft>
                <a:spcPts val="0"/>
              </a:spcAft>
              <a:buSzPts val="765"/>
              <a:buNone/>
              <a:defRPr sz="900"/>
            </a:lvl9pPr>
          </a:lstStyle>
          <a:p>
            <a:endParaRPr/>
          </a:p>
        </p:txBody>
      </p:sp>
      <p:sp>
        <p:nvSpPr>
          <p:cNvPr id="88" name="Google Shape;88;p9"/>
          <p:cNvSpPr txBox="1">
            <a:spLocks noGrp="1"/>
          </p:cNvSpPr>
          <p:nvPr>
            <p:ph type="dt" idx="10"/>
          </p:nvPr>
        </p:nvSpPr>
        <p:spPr>
          <a:xfrm rot="60000">
            <a:off x="8455598" y="5885673"/>
            <a:ext cx="161842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9"/>
          <p:cNvSpPr txBox="1">
            <a:spLocks noGrp="1"/>
          </p:cNvSpPr>
          <p:nvPr>
            <p:ph type="ftr" idx="11"/>
          </p:nvPr>
        </p:nvSpPr>
        <p:spPr>
          <a:xfrm rot="-60000">
            <a:off x="1219406" y="5829262"/>
            <a:ext cx="46968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9"/>
          <p:cNvSpPr txBox="1">
            <a:spLocks noGrp="1"/>
          </p:cNvSpPr>
          <p:nvPr>
            <p:ph type="sldNum" idx="12"/>
          </p:nvPr>
        </p:nvSpPr>
        <p:spPr>
          <a:xfrm rot="60000">
            <a:off x="10076418" y="5896962"/>
            <a:ext cx="73869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91"/>
        <p:cNvGrpSpPr/>
        <p:nvPr/>
      </p:nvGrpSpPr>
      <p:grpSpPr>
        <a:xfrm>
          <a:off x="0" y="0"/>
          <a:ext cx="0" cy="0"/>
          <a:chOff x="0" y="0"/>
          <a:chExt cx="0" cy="0"/>
        </a:xfrm>
      </p:grpSpPr>
      <p:grpSp>
        <p:nvGrpSpPr>
          <p:cNvPr id="92" name="Google Shape;92;p10"/>
          <p:cNvGrpSpPr/>
          <p:nvPr/>
        </p:nvGrpSpPr>
        <p:grpSpPr>
          <a:xfrm>
            <a:off x="0" y="0"/>
            <a:ext cx="12192001" cy="6858000"/>
            <a:chOff x="0" y="0"/>
            <a:chExt cx="9144000" cy="6858000"/>
          </a:xfrm>
        </p:grpSpPr>
        <p:sp>
          <p:nvSpPr>
            <p:cNvPr id="93" name="Google Shape;93;p10"/>
            <p:cNvSpPr/>
            <p:nvPr/>
          </p:nvSpPr>
          <p:spPr>
            <a:xfrm>
              <a:off x="0" y="0"/>
              <a:ext cx="7162800" cy="6858000"/>
            </a:xfrm>
            <a:prstGeom prst="rect">
              <a:avLst/>
            </a:prstGeom>
            <a:gradFill>
              <a:gsLst>
                <a:gs pos="0">
                  <a:srgbClr val="010101">
                    <a:alpha val="51764"/>
                  </a:srgbClr>
                </a:gs>
                <a:gs pos="60000">
                  <a:srgbClr val="FEFEFE">
                    <a:alpha val="0"/>
                  </a:srgbClr>
                </a:gs>
                <a:gs pos="100000">
                  <a:srgbClr val="FEFEFE">
                    <a:alpha val="0"/>
                  </a:srgbClr>
                </a:gs>
              </a:gsLst>
              <a:path path="circle">
                <a:fillToRect t="100000" r="100000"/>
              </a:path>
              <a:tileRect l="-100000" b="-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94" name="Google Shape;94;p10"/>
            <p:cNvSpPr/>
            <p:nvPr/>
          </p:nvSpPr>
          <p:spPr>
            <a:xfrm>
              <a:off x="1143000" y="0"/>
              <a:ext cx="8001000" cy="6858000"/>
            </a:xfrm>
            <a:prstGeom prst="rect">
              <a:avLst/>
            </a:prstGeom>
            <a:gradFill>
              <a:gsLst>
                <a:gs pos="0">
                  <a:srgbClr val="010101">
                    <a:alpha val="55686"/>
                  </a:srgbClr>
                </a:gs>
                <a:gs pos="61000">
                  <a:srgbClr val="FEFEFE">
                    <a:alpha val="0"/>
                  </a:srgbClr>
                </a:gs>
                <a:gs pos="100000">
                  <a:srgbClr val="FEFEFE">
                    <a:alpha val="0"/>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95" name="Google Shape;95;p10"/>
          <p:cNvSpPr/>
          <p:nvPr/>
        </p:nvSpPr>
        <p:spPr>
          <a:xfrm rot="10800000">
            <a:off x="842903" y="6058038"/>
            <a:ext cx="10295468" cy="537210"/>
          </a:xfrm>
          <a:custGeom>
            <a:avLst/>
            <a:gdLst/>
            <a:ahLst/>
            <a:cxnLst/>
            <a:rect l="l" t="t" r="r" b="b"/>
            <a:pathLst>
              <a:path w="7955280" h="495300" extrusionOk="0">
                <a:moveTo>
                  <a:pt x="0" y="495300"/>
                </a:moveTo>
                <a:lnTo>
                  <a:pt x="169546" y="0"/>
                </a:lnTo>
                <a:lnTo>
                  <a:pt x="3966210" y="95250"/>
                </a:lnTo>
                <a:lnTo>
                  <a:pt x="7785734" y="0"/>
                </a:lnTo>
                <a:lnTo>
                  <a:pt x="7955280" y="495300"/>
                </a:lnTo>
                <a:lnTo>
                  <a:pt x="0" y="495300"/>
                </a:lnTo>
                <a:close/>
              </a:path>
            </a:pathLst>
          </a:custGeom>
          <a:gradFill>
            <a:gsLst>
              <a:gs pos="0">
                <a:srgbClr val="010101">
                  <a:alpha val="33725"/>
                </a:srgbClr>
              </a:gs>
              <a:gs pos="30000">
                <a:srgbClr val="010101">
                  <a:alpha val="33725"/>
                </a:srgbClr>
              </a:gs>
              <a:gs pos="100000">
                <a:srgbClr val="010101">
                  <a:alpha val="25882"/>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96" name="Google Shape;96;p10"/>
          <p:cNvSpPr/>
          <p:nvPr/>
        </p:nvSpPr>
        <p:spPr>
          <a:xfrm rot="-60000">
            <a:off x="998940" y="576868"/>
            <a:ext cx="5051921" cy="5722296"/>
          </a:xfrm>
          <a:prstGeom prst="rect">
            <a:avLst/>
          </a:prstGeom>
          <a:solidFill>
            <a:schemeClr val="lt1"/>
          </a:solidFill>
          <a:ln>
            <a:noFill/>
          </a:ln>
          <a:effectLst>
            <a:outerShdw blurRad="101600" dist="50800" dir="5400000" algn="t"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97" name="Google Shape;97;p10"/>
          <p:cNvSpPr/>
          <p:nvPr/>
        </p:nvSpPr>
        <p:spPr>
          <a:xfrm rot="-60000">
            <a:off x="993412" y="575769"/>
            <a:ext cx="5051921" cy="5722296"/>
          </a:xfrm>
          <a:prstGeom prst="rect">
            <a:avLst/>
          </a:prstGeom>
          <a:blipFill rotWithShape="1">
            <a:blip r:embed="rId2">
              <a:alphaModFix amt="20000"/>
            </a:blip>
            <a:tile tx="0" ty="0" sx="100000" sy="100000" flip="none" algn="tl"/>
          </a:blipFill>
          <a:ln>
            <a:noFill/>
          </a:ln>
          <a:effectLst>
            <a:outerShdw blurRad="101600" dist="50800" dir="5400000" algn="t"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98" name="Google Shape;98;p10"/>
          <p:cNvSpPr/>
          <p:nvPr/>
        </p:nvSpPr>
        <p:spPr>
          <a:xfrm rot="60000">
            <a:off x="5958497" y="605163"/>
            <a:ext cx="5051921" cy="5722296"/>
          </a:xfrm>
          <a:prstGeom prst="rect">
            <a:avLst/>
          </a:prstGeom>
          <a:solidFill>
            <a:schemeClr val="lt1"/>
          </a:solidFill>
          <a:ln>
            <a:noFill/>
          </a:ln>
          <a:effectLst>
            <a:outerShdw blurRad="101600" dist="50800" dir="5400000" algn="t"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99" name="Google Shape;99;p10"/>
          <p:cNvSpPr/>
          <p:nvPr/>
        </p:nvSpPr>
        <p:spPr>
          <a:xfrm rot="60000">
            <a:off x="5953025" y="603920"/>
            <a:ext cx="5051921" cy="5722296"/>
          </a:xfrm>
          <a:prstGeom prst="rect">
            <a:avLst/>
          </a:prstGeom>
          <a:blipFill rotWithShape="1">
            <a:blip r:embed="rId2">
              <a:alphaModFix amt="20000"/>
            </a:blip>
            <a:tile tx="0" ty="0" sx="100000" sy="100000" flip="none" algn="tl"/>
          </a:blipFill>
          <a:ln>
            <a:noFill/>
          </a:ln>
          <a:effectLst>
            <a:outerShdw blurRad="101600" dist="50800" dir="5400000" algn="t"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pic>
        <p:nvPicPr>
          <p:cNvPr id="100" name="Google Shape;100;p10" descr="C:\Users\Administrator\Desktop\Pushpin Dev\Assets\pushpinLeft.png"/>
          <p:cNvPicPr preferRelativeResize="0"/>
          <p:nvPr/>
        </p:nvPicPr>
        <p:blipFill rotWithShape="1">
          <a:blip r:embed="rId3">
            <a:alphaModFix/>
          </a:blip>
          <a:srcRect/>
          <a:stretch/>
        </p:blipFill>
        <p:spPr>
          <a:xfrm rot="1435684">
            <a:off x="3161475" y="293953"/>
            <a:ext cx="757108" cy="567830"/>
          </a:xfrm>
          <a:prstGeom prst="rect">
            <a:avLst/>
          </a:prstGeom>
          <a:noFill/>
          <a:ln>
            <a:noFill/>
          </a:ln>
        </p:spPr>
      </p:pic>
      <p:pic>
        <p:nvPicPr>
          <p:cNvPr id="101" name="Google Shape;101;p10" descr="C:\Users\Administrator\Desktop\Pushpin Dev\Assets\pushpinLeft.png"/>
          <p:cNvPicPr preferRelativeResize="0"/>
          <p:nvPr/>
        </p:nvPicPr>
        <p:blipFill rotWithShape="1">
          <a:blip r:embed="rId3">
            <a:alphaModFix/>
          </a:blip>
          <a:srcRect/>
          <a:stretch/>
        </p:blipFill>
        <p:spPr>
          <a:xfrm rot="4096196">
            <a:off x="8467351" y="238675"/>
            <a:ext cx="566928" cy="755904"/>
          </a:xfrm>
          <a:prstGeom prst="rect">
            <a:avLst/>
          </a:prstGeom>
          <a:noFill/>
          <a:ln>
            <a:noFill/>
          </a:ln>
        </p:spPr>
      </p:pic>
      <p:sp>
        <p:nvSpPr>
          <p:cNvPr id="102" name="Google Shape;102;p10"/>
          <p:cNvSpPr txBox="1">
            <a:spLocks noGrp="1"/>
          </p:cNvSpPr>
          <p:nvPr>
            <p:ph type="title"/>
          </p:nvPr>
        </p:nvSpPr>
        <p:spPr>
          <a:xfrm rot="-60000">
            <a:off x="1475232" y="2020824"/>
            <a:ext cx="4084320" cy="1499616"/>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dk1"/>
              </a:buClr>
              <a:buSzPts val="2400"/>
              <a:buFont typeface="Constantia"/>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0"/>
          <p:cNvSpPr>
            <a:spLocks noGrp="1"/>
          </p:cNvSpPr>
          <p:nvPr>
            <p:ph type="pic" idx="2"/>
          </p:nvPr>
        </p:nvSpPr>
        <p:spPr>
          <a:xfrm rot="60000">
            <a:off x="6531487" y="1207272"/>
            <a:ext cx="3885151" cy="4539412"/>
          </a:xfrm>
          <a:prstGeom prst="rect">
            <a:avLst/>
          </a:prstGeom>
          <a:noFill/>
          <a:ln w="101600" cap="rnd" cmpd="sng">
            <a:solidFill>
              <a:srgbClr val="FFFFFF"/>
            </a:solidFill>
            <a:prstDash val="solid"/>
            <a:round/>
            <a:headEnd type="none" w="sm" len="sm"/>
            <a:tailEnd type="none" w="sm" len="sm"/>
          </a:ln>
          <a:effectLst>
            <a:outerShdw blurRad="88900" algn="tl" rotWithShape="0">
              <a:srgbClr val="000000">
                <a:alpha val="40000"/>
              </a:srgbClr>
            </a:outerShdw>
          </a:effectLst>
        </p:spPr>
        <p:txBody>
          <a:bodyPr spcFirstLastPara="1" wrap="square" lIns="91425" tIns="45700" rIns="91425" bIns="45700" anchor="t" anchorCtr="0">
            <a:noAutofit/>
          </a:bodyPr>
          <a:lstStyle>
            <a:lvl1pPr marR="0" lvl="0" algn="l" rtl="0">
              <a:spcBef>
                <a:spcPts val="480"/>
              </a:spcBef>
              <a:spcAft>
                <a:spcPts val="0"/>
              </a:spcAft>
              <a:buClr>
                <a:schemeClr val="accent2"/>
              </a:buClr>
              <a:buSzPts val="2040"/>
              <a:buFont typeface="Courgette"/>
              <a:buNone/>
              <a:defRPr sz="2400" b="0" i="0" u="none" strike="noStrike" cap="none">
                <a:solidFill>
                  <a:schemeClr val="dk1"/>
                </a:solidFill>
                <a:latin typeface="Libre Franklin"/>
                <a:ea typeface="Libre Franklin"/>
                <a:cs typeface="Libre Franklin"/>
                <a:sym typeface="Libre Franklin"/>
              </a:defRPr>
            </a:lvl1pPr>
            <a:lvl2pPr marR="0" lvl="1" algn="l" rtl="0">
              <a:spcBef>
                <a:spcPts val="560"/>
              </a:spcBef>
              <a:spcAft>
                <a:spcPts val="0"/>
              </a:spcAft>
              <a:buClr>
                <a:schemeClr val="accent2"/>
              </a:buClr>
              <a:buSzPts val="2380"/>
              <a:buFont typeface="Courgette"/>
              <a:buNone/>
              <a:defRPr sz="2800" b="0" i="0" u="none" strike="noStrike" cap="none">
                <a:solidFill>
                  <a:schemeClr val="dk1"/>
                </a:solidFill>
                <a:latin typeface="Libre Franklin"/>
                <a:ea typeface="Libre Franklin"/>
                <a:cs typeface="Libre Franklin"/>
                <a:sym typeface="Libre Franklin"/>
              </a:defRPr>
            </a:lvl2pPr>
            <a:lvl3pPr marR="0" lvl="2" algn="l" rtl="0">
              <a:spcBef>
                <a:spcPts val="480"/>
              </a:spcBef>
              <a:spcAft>
                <a:spcPts val="0"/>
              </a:spcAft>
              <a:buClr>
                <a:schemeClr val="accent2"/>
              </a:buClr>
              <a:buSzPts val="2040"/>
              <a:buFont typeface="Courgette"/>
              <a:buNone/>
              <a:defRPr sz="2400" b="0" i="0" u="none" strike="noStrike" cap="none">
                <a:solidFill>
                  <a:schemeClr val="dk1"/>
                </a:solidFill>
                <a:latin typeface="Libre Franklin"/>
                <a:ea typeface="Libre Franklin"/>
                <a:cs typeface="Libre Franklin"/>
                <a:sym typeface="Libre Franklin"/>
              </a:defRPr>
            </a:lvl3pPr>
            <a:lvl4pPr marR="0" lvl="3" algn="l" rtl="0">
              <a:spcBef>
                <a:spcPts val="400"/>
              </a:spcBef>
              <a:spcAft>
                <a:spcPts val="0"/>
              </a:spcAft>
              <a:buClr>
                <a:schemeClr val="accent2"/>
              </a:buClr>
              <a:buSzPts val="1700"/>
              <a:buFont typeface="Courgette"/>
              <a:buNone/>
              <a:defRPr sz="2000" b="0" i="0" u="none" strike="noStrike" cap="none">
                <a:solidFill>
                  <a:schemeClr val="dk1"/>
                </a:solidFill>
                <a:latin typeface="Libre Franklin"/>
                <a:ea typeface="Libre Franklin"/>
                <a:cs typeface="Libre Franklin"/>
                <a:sym typeface="Libre Franklin"/>
              </a:defRPr>
            </a:lvl4pPr>
            <a:lvl5pPr marR="0" lvl="4" algn="l" rtl="0">
              <a:spcBef>
                <a:spcPts val="400"/>
              </a:spcBef>
              <a:spcAft>
                <a:spcPts val="0"/>
              </a:spcAft>
              <a:buClr>
                <a:schemeClr val="accent2"/>
              </a:buClr>
              <a:buSzPts val="1700"/>
              <a:buFont typeface="Courgette"/>
              <a:buNone/>
              <a:defRPr sz="2000" b="0" i="0" u="none" strike="noStrike" cap="none">
                <a:solidFill>
                  <a:schemeClr val="dk1"/>
                </a:solidFill>
                <a:latin typeface="Libre Franklin"/>
                <a:ea typeface="Libre Franklin"/>
                <a:cs typeface="Libre Franklin"/>
                <a:sym typeface="Libre Franklin"/>
              </a:defRPr>
            </a:lvl5pPr>
            <a:lvl6pPr marR="0" lvl="5" algn="l" rtl="0">
              <a:spcBef>
                <a:spcPts val="400"/>
              </a:spcBef>
              <a:spcAft>
                <a:spcPts val="0"/>
              </a:spcAft>
              <a:buClr>
                <a:schemeClr val="accent2"/>
              </a:buClr>
              <a:buSzPts val="1700"/>
              <a:buFont typeface="Courgette"/>
              <a:buNone/>
              <a:defRPr sz="2000" b="0" i="0" u="none" strike="noStrike" cap="none">
                <a:solidFill>
                  <a:schemeClr val="dk1"/>
                </a:solidFill>
                <a:latin typeface="Libre Franklin"/>
                <a:ea typeface="Libre Franklin"/>
                <a:cs typeface="Libre Franklin"/>
                <a:sym typeface="Libre Franklin"/>
              </a:defRPr>
            </a:lvl6pPr>
            <a:lvl7pPr marR="0" lvl="6" algn="l" rtl="0">
              <a:spcBef>
                <a:spcPts val="400"/>
              </a:spcBef>
              <a:spcAft>
                <a:spcPts val="0"/>
              </a:spcAft>
              <a:buClr>
                <a:schemeClr val="accent2"/>
              </a:buClr>
              <a:buSzPts val="1700"/>
              <a:buFont typeface="Courgette"/>
              <a:buNone/>
              <a:defRPr sz="2000" b="0" i="0" u="none" strike="noStrike" cap="none">
                <a:solidFill>
                  <a:schemeClr val="dk1"/>
                </a:solidFill>
                <a:latin typeface="Libre Franklin"/>
                <a:ea typeface="Libre Franklin"/>
                <a:cs typeface="Libre Franklin"/>
                <a:sym typeface="Libre Franklin"/>
              </a:defRPr>
            </a:lvl7pPr>
            <a:lvl8pPr marR="0" lvl="7" algn="l" rtl="0">
              <a:spcBef>
                <a:spcPts val="400"/>
              </a:spcBef>
              <a:spcAft>
                <a:spcPts val="0"/>
              </a:spcAft>
              <a:buClr>
                <a:schemeClr val="accent2"/>
              </a:buClr>
              <a:buSzPts val="1700"/>
              <a:buFont typeface="Courgette"/>
              <a:buNone/>
              <a:defRPr sz="2000" b="0" i="0" u="none" strike="noStrike" cap="none">
                <a:solidFill>
                  <a:schemeClr val="dk1"/>
                </a:solidFill>
                <a:latin typeface="Libre Franklin"/>
                <a:ea typeface="Libre Franklin"/>
                <a:cs typeface="Libre Franklin"/>
                <a:sym typeface="Libre Franklin"/>
              </a:defRPr>
            </a:lvl8pPr>
            <a:lvl9pPr marR="0" lvl="8" algn="l" rtl="0">
              <a:spcBef>
                <a:spcPts val="400"/>
              </a:spcBef>
              <a:spcAft>
                <a:spcPts val="0"/>
              </a:spcAft>
              <a:buClr>
                <a:schemeClr val="accent2"/>
              </a:buClr>
              <a:buSzPts val="1700"/>
              <a:buFont typeface="Courgette"/>
              <a:buNone/>
              <a:defRPr sz="2000" b="0" i="0" u="none" strike="noStrike" cap="none">
                <a:solidFill>
                  <a:schemeClr val="dk1"/>
                </a:solidFill>
                <a:latin typeface="Libre Franklin"/>
                <a:ea typeface="Libre Franklin"/>
                <a:cs typeface="Libre Franklin"/>
                <a:sym typeface="Libre Franklin"/>
              </a:defRPr>
            </a:lvl9pPr>
          </a:lstStyle>
          <a:p>
            <a:endParaRPr/>
          </a:p>
        </p:txBody>
      </p:sp>
      <p:sp>
        <p:nvSpPr>
          <p:cNvPr id="104" name="Google Shape;104;p10"/>
          <p:cNvSpPr txBox="1">
            <a:spLocks noGrp="1"/>
          </p:cNvSpPr>
          <p:nvPr>
            <p:ph type="body" idx="1"/>
          </p:nvPr>
        </p:nvSpPr>
        <p:spPr>
          <a:xfrm rot="-60000">
            <a:off x="1536192" y="3621024"/>
            <a:ext cx="4059936" cy="2103120"/>
          </a:xfrm>
          <a:prstGeom prst="rect">
            <a:avLst/>
          </a:prstGeom>
          <a:noFill/>
          <a:ln>
            <a:noFill/>
          </a:ln>
        </p:spPr>
        <p:txBody>
          <a:bodyPr spcFirstLastPara="1" wrap="square" lIns="91425" tIns="45700" rIns="91425" bIns="45700" anchor="t" anchorCtr="0">
            <a:noAutofit/>
          </a:bodyPr>
          <a:lstStyle>
            <a:lvl1pPr marL="457200" lvl="0" indent="-228600" algn="ctr">
              <a:spcBef>
                <a:spcPts val="320"/>
              </a:spcBef>
              <a:spcAft>
                <a:spcPts val="0"/>
              </a:spcAft>
              <a:buSzPts val="1360"/>
              <a:buNone/>
              <a:defRPr sz="16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850"/>
              <a:buNone/>
              <a:defRPr sz="1000"/>
            </a:lvl3pPr>
            <a:lvl4pPr marL="1828800" lvl="3" indent="-228600" algn="l">
              <a:spcBef>
                <a:spcPts val="180"/>
              </a:spcBef>
              <a:spcAft>
                <a:spcPts val="0"/>
              </a:spcAft>
              <a:buSzPts val="765"/>
              <a:buNone/>
              <a:defRPr sz="900"/>
            </a:lvl4pPr>
            <a:lvl5pPr marL="2286000" lvl="4" indent="-228600" algn="l">
              <a:spcBef>
                <a:spcPts val="180"/>
              </a:spcBef>
              <a:spcAft>
                <a:spcPts val="0"/>
              </a:spcAft>
              <a:buSzPts val="765"/>
              <a:buNone/>
              <a:defRPr sz="900"/>
            </a:lvl5pPr>
            <a:lvl6pPr marL="2743200" lvl="5" indent="-228600" algn="l">
              <a:spcBef>
                <a:spcPts val="180"/>
              </a:spcBef>
              <a:spcAft>
                <a:spcPts val="0"/>
              </a:spcAft>
              <a:buSzPts val="765"/>
              <a:buNone/>
              <a:defRPr sz="900"/>
            </a:lvl6pPr>
            <a:lvl7pPr marL="3200400" lvl="6" indent="-228600" algn="l">
              <a:spcBef>
                <a:spcPts val="180"/>
              </a:spcBef>
              <a:spcAft>
                <a:spcPts val="0"/>
              </a:spcAft>
              <a:buSzPts val="765"/>
              <a:buNone/>
              <a:defRPr sz="900"/>
            </a:lvl7pPr>
            <a:lvl8pPr marL="3657600" lvl="7" indent="-228600" algn="l">
              <a:spcBef>
                <a:spcPts val="180"/>
              </a:spcBef>
              <a:spcAft>
                <a:spcPts val="0"/>
              </a:spcAft>
              <a:buSzPts val="765"/>
              <a:buNone/>
              <a:defRPr sz="900"/>
            </a:lvl8pPr>
            <a:lvl9pPr marL="4114800" lvl="8" indent="-228600" algn="l">
              <a:spcBef>
                <a:spcPts val="180"/>
              </a:spcBef>
              <a:spcAft>
                <a:spcPts val="0"/>
              </a:spcAft>
              <a:buSzPts val="765"/>
              <a:buNone/>
              <a:defRPr sz="900"/>
            </a:lvl9pPr>
          </a:lstStyle>
          <a:p>
            <a:endParaRPr/>
          </a:p>
        </p:txBody>
      </p:sp>
      <p:sp>
        <p:nvSpPr>
          <p:cNvPr id="105" name="Google Shape;105;p10"/>
          <p:cNvSpPr txBox="1">
            <a:spLocks noGrp="1"/>
          </p:cNvSpPr>
          <p:nvPr>
            <p:ph type="dt" idx="10"/>
          </p:nvPr>
        </p:nvSpPr>
        <p:spPr>
          <a:xfrm rot="60000">
            <a:off x="8461249" y="5888738"/>
            <a:ext cx="161842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0"/>
          <p:cNvSpPr txBox="1">
            <a:spLocks noGrp="1"/>
          </p:cNvSpPr>
          <p:nvPr>
            <p:ph type="ftr" idx="11"/>
          </p:nvPr>
        </p:nvSpPr>
        <p:spPr>
          <a:xfrm rot="-60000">
            <a:off x="1219426" y="5831038"/>
            <a:ext cx="442539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0"/>
          <p:cNvSpPr txBox="1">
            <a:spLocks noGrp="1"/>
          </p:cNvSpPr>
          <p:nvPr>
            <p:ph type="sldNum" idx="12"/>
          </p:nvPr>
        </p:nvSpPr>
        <p:spPr>
          <a:xfrm rot="60000">
            <a:off x="10082786" y="5900027"/>
            <a:ext cx="73869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0" y="0"/>
            <a:ext cx="12192001" cy="6858000"/>
            <a:chOff x="0" y="0"/>
            <a:chExt cx="9144000" cy="6858000"/>
          </a:xfrm>
        </p:grpSpPr>
        <p:sp>
          <p:nvSpPr>
            <p:cNvPr id="11" name="Google Shape;11;p1"/>
            <p:cNvSpPr/>
            <p:nvPr/>
          </p:nvSpPr>
          <p:spPr>
            <a:xfrm>
              <a:off x="0" y="0"/>
              <a:ext cx="7162800" cy="6858000"/>
            </a:xfrm>
            <a:prstGeom prst="rect">
              <a:avLst/>
            </a:prstGeom>
            <a:gradFill>
              <a:gsLst>
                <a:gs pos="0">
                  <a:srgbClr val="010101">
                    <a:alpha val="51764"/>
                  </a:srgbClr>
                </a:gs>
                <a:gs pos="60000">
                  <a:srgbClr val="FEFEFE">
                    <a:alpha val="0"/>
                  </a:srgbClr>
                </a:gs>
                <a:gs pos="100000">
                  <a:srgbClr val="FEFEFE">
                    <a:alpha val="0"/>
                  </a:srgbClr>
                </a:gs>
              </a:gsLst>
              <a:path path="circle">
                <a:fillToRect t="100000" r="100000"/>
              </a:path>
              <a:tileRect l="-100000" b="-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2" name="Google Shape;12;p1"/>
            <p:cNvSpPr/>
            <p:nvPr/>
          </p:nvSpPr>
          <p:spPr>
            <a:xfrm>
              <a:off x="1143000" y="0"/>
              <a:ext cx="8001000" cy="6858000"/>
            </a:xfrm>
            <a:prstGeom prst="rect">
              <a:avLst/>
            </a:prstGeom>
            <a:gradFill>
              <a:gsLst>
                <a:gs pos="0">
                  <a:srgbClr val="010101">
                    <a:alpha val="55686"/>
                  </a:srgbClr>
                </a:gs>
                <a:gs pos="61000">
                  <a:srgbClr val="FEFEFE">
                    <a:alpha val="0"/>
                  </a:srgbClr>
                </a:gs>
                <a:gs pos="100000">
                  <a:srgbClr val="FEFEFE">
                    <a:alpha val="0"/>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grpSp>
      <p:sp>
        <p:nvSpPr>
          <p:cNvPr id="13" name="Google Shape;13;p1"/>
          <p:cNvSpPr/>
          <p:nvPr/>
        </p:nvSpPr>
        <p:spPr>
          <a:xfrm rot="10800000">
            <a:off x="838201" y="6069330"/>
            <a:ext cx="10561321" cy="537210"/>
          </a:xfrm>
          <a:custGeom>
            <a:avLst/>
            <a:gdLst/>
            <a:ahLst/>
            <a:cxnLst/>
            <a:rect l="l" t="t" r="r" b="b"/>
            <a:pathLst>
              <a:path w="7955280" h="495300" extrusionOk="0">
                <a:moveTo>
                  <a:pt x="0" y="495300"/>
                </a:moveTo>
                <a:lnTo>
                  <a:pt x="169546" y="0"/>
                </a:lnTo>
                <a:lnTo>
                  <a:pt x="3966210" y="95250"/>
                </a:lnTo>
                <a:lnTo>
                  <a:pt x="7785734" y="0"/>
                </a:lnTo>
                <a:lnTo>
                  <a:pt x="7955280" y="495300"/>
                </a:lnTo>
                <a:lnTo>
                  <a:pt x="0" y="495300"/>
                </a:lnTo>
                <a:close/>
              </a:path>
            </a:pathLst>
          </a:custGeom>
          <a:gradFill>
            <a:gsLst>
              <a:gs pos="0">
                <a:srgbClr val="010101">
                  <a:alpha val="33725"/>
                </a:srgbClr>
              </a:gs>
              <a:gs pos="30000">
                <a:srgbClr val="010101">
                  <a:alpha val="33725"/>
                </a:srgbClr>
              </a:gs>
              <a:gs pos="100000">
                <a:srgbClr val="010101">
                  <a:alpha val="25882"/>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4" name="Google Shape;14;p1"/>
          <p:cNvSpPr/>
          <p:nvPr/>
        </p:nvSpPr>
        <p:spPr>
          <a:xfrm>
            <a:off x="975360" y="575310"/>
            <a:ext cx="10261600" cy="5715000"/>
          </a:xfrm>
          <a:prstGeom prst="rect">
            <a:avLst/>
          </a:prstGeom>
          <a:solidFill>
            <a:srgbClr val="FEFEFE"/>
          </a:solidFill>
          <a:ln>
            <a:noFill/>
          </a:ln>
          <a:effectLst>
            <a:outerShdw blurRad="101600" dist="50800" dir="5400000" algn="t"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5" name="Google Shape;15;p1"/>
          <p:cNvSpPr/>
          <p:nvPr/>
        </p:nvSpPr>
        <p:spPr>
          <a:xfrm>
            <a:off x="975360" y="576072"/>
            <a:ext cx="10261600" cy="5715000"/>
          </a:xfrm>
          <a:prstGeom prst="rect">
            <a:avLst/>
          </a:prstGeom>
          <a:blipFill rotWithShape="1">
            <a:blip r:embed="rId14">
              <a:alphaModFix amt="20000"/>
            </a:blip>
            <a:tile tx="0" ty="0" sx="100000" sy="100000" flip="none" algn="tl"/>
          </a:blipFill>
          <a:ln>
            <a:noFill/>
          </a:ln>
          <a:effectLst>
            <a:outerShdw blurRad="101600" dist="50800" dir="5400000" algn="t"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pic>
        <p:nvPicPr>
          <p:cNvPr id="16" name="Google Shape;16;p1" descr="C:\Users\Administrator\Desktop\Pushpin Dev\Assets\pushpinLeft.png"/>
          <p:cNvPicPr preferRelativeResize="0"/>
          <p:nvPr/>
        </p:nvPicPr>
        <p:blipFill rotWithShape="1">
          <a:blip r:embed="rId15">
            <a:alphaModFix/>
          </a:blip>
          <a:srcRect/>
          <a:stretch/>
        </p:blipFill>
        <p:spPr>
          <a:xfrm rot="1435684">
            <a:off x="724989" y="273091"/>
            <a:ext cx="757108" cy="567830"/>
          </a:xfrm>
          <a:prstGeom prst="rect">
            <a:avLst/>
          </a:prstGeom>
          <a:noFill/>
          <a:ln>
            <a:noFill/>
          </a:ln>
        </p:spPr>
      </p:pic>
      <p:pic>
        <p:nvPicPr>
          <p:cNvPr id="17" name="Google Shape;17;p1" descr="C:\Users\Administrator\Desktop\Pushpin Dev\Assets\pushpinLeft.png"/>
          <p:cNvPicPr preferRelativeResize="0"/>
          <p:nvPr/>
        </p:nvPicPr>
        <p:blipFill rotWithShape="1">
          <a:blip r:embed="rId15">
            <a:alphaModFix/>
          </a:blip>
          <a:srcRect/>
          <a:stretch/>
        </p:blipFill>
        <p:spPr>
          <a:xfrm rot="4096196">
            <a:off x="10914593" y="203675"/>
            <a:ext cx="566928" cy="755904"/>
          </a:xfrm>
          <a:prstGeom prst="rect">
            <a:avLst/>
          </a:prstGeom>
          <a:noFill/>
          <a:ln>
            <a:noFill/>
          </a:ln>
        </p:spPr>
      </p:pic>
      <p:sp>
        <p:nvSpPr>
          <p:cNvPr id="18" name="Google Shape;18;p1"/>
          <p:cNvSpPr txBox="1">
            <a:spLocks noGrp="1"/>
          </p:cNvSpPr>
          <p:nvPr>
            <p:ph type="title"/>
          </p:nvPr>
        </p:nvSpPr>
        <p:spPr>
          <a:xfrm>
            <a:off x="1460031" y="817583"/>
            <a:ext cx="9286993" cy="120248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onstantia"/>
              <a:buNone/>
              <a:defRPr sz="4400" b="0" i="0" u="none" strike="noStrike" cap="none">
                <a:solidFill>
                  <a:schemeClr val="dk1"/>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9" name="Google Shape;19;p1"/>
          <p:cNvSpPr txBox="1">
            <a:spLocks noGrp="1"/>
          </p:cNvSpPr>
          <p:nvPr>
            <p:ph type="body" idx="1"/>
          </p:nvPr>
        </p:nvSpPr>
        <p:spPr>
          <a:xfrm>
            <a:off x="1950721" y="2119257"/>
            <a:ext cx="8261873" cy="3603812"/>
          </a:xfrm>
          <a:prstGeom prst="rect">
            <a:avLst/>
          </a:prstGeom>
          <a:noFill/>
          <a:ln>
            <a:noFill/>
          </a:ln>
        </p:spPr>
        <p:txBody>
          <a:bodyPr spcFirstLastPara="1" wrap="square" lIns="91425" tIns="45700" rIns="91425" bIns="45700" anchor="t" anchorCtr="0">
            <a:noAutofit/>
          </a:bodyPr>
          <a:lstStyle>
            <a:lvl1pPr marL="457200" marR="0" lvl="0" indent="-358140" algn="l" rtl="0">
              <a:spcBef>
                <a:spcPts val="480"/>
              </a:spcBef>
              <a:spcAft>
                <a:spcPts val="0"/>
              </a:spcAft>
              <a:buClr>
                <a:schemeClr val="accent2"/>
              </a:buClr>
              <a:buSzPts val="2040"/>
              <a:buFont typeface="Courgette"/>
              <a:buChar char="O"/>
              <a:defRPr sz="2400" b="0" i="0" u="none" strike="noStrike" cap="none">
                <a:solidFill>
                  <a:schemeClr val="dk1"/>
                </a:solidFill>
                <a:latin typeface="Libre Franklin"/>
                <a:ea typeface="Libre Franklin"/>
                <a:cs typeface="Libre Franklin"/>
                <a:sym typeface="Libre Franklin"/>
              </a:defRPr>
            </a:lvl1pPr>
            <a:lvl2pPr marL="914400" marR="0" lvl="1" indent="-347344" algn="l" rtl="0">
              <a:spcBef>
                <a:spcPts val="440"/>
              </a:spcBef>
              <a:spcAft>
                <a:spcPts val="0"/>
              </a:spcAft>
              <a:buClr>
                <a:schemeClr val="accent2"/>
              </a:buClr>
              <a:buSzPts val="1870"/>
              <a:buFont typeface="Courgette"/>
              <a:buChar char="O"/>
              <a:defRPr sz="2200" b="0" i="0" u="none" strike="noStrike" cap="none">
                <a:solidFill>
                  <a:schemeClr val="dk1"/>
                </a:solidFill>
                <a:latin typeface="Libre Franklin"/>
                <a:ea typeface="Libre Franklin"/>
                <a:cs typeface="Libre Franklin"/>
                <a:sym typeface="Libre Franklin"/>
              </a:defRPr>
            </a:lvl2pPr>
            <a:lvl3pPr marL="1371600" marR="0" lvl="2" indent="-336550" algn="l" rtl="0">
              <a:spcBef>
                <a:spcPts val="400"/>
              </a:spcBef>
              <a:spcAft>
                <a:spcPts val="0"/>
              </a:spcAft>
              <a:buClr>
                <a:schemeClr val="accent2"/>
              </a:buClr>
              <a:buSzPts val="1700"/>
              <a:buFont typeface="Courgette"/>
              <a:buChar char="O"/>
              <a:defRPr sz="2000" b="0" i="0" u="none" strike="noStrike" cap="none">
                <a:solidFill>
                  <a:schemeClr val="dk1"/>
                </a:solidFill>
                <a:latin typeface="Libre Franklin"/>
                <a:ea typeface="Libre Franklin"/>
                <a:cs typeface="Libre Franklin"/>
                <a:sym typeface="Libre Franklin"/>
              </a:defRPr>
            </a:lvl3pPr>
            <a:lvl4pPr marL="1828800" marR="0" lvl="3" indent="-325755" algn="l" rtl="0">
              <a:spcBef>
                <a:spcPts val="360"/>
              </a:spcBef>
              <a:spcAft>
                <a:spcPts val="0"/>
              </a:spcAft>
              <a:buClr>
                <a:schemeClr val="accent2"/>
              </a:buClr>
              <a:buSzPts val="1530"/>
              <a:buFont typeface="Courgette"/>
              <a:buChar char="O"/>
              <a:defRPr sz="1800" b="0" i="0" u="none" strike="noStrike" cap="none">
                <a:solidFill>
                  <a:schemeClr val="dk1"/>
                </a:solidFill>
                <a:latin typeface="Libre Franklin"/>
                <a:ea typeface="Libre Franklin"/>
                <a:cs typeface="Libre Franklin"/>
                <a:sym typeface="Libre Franklin"/>
              </a:defRPr>
            </a:lvl4pPr>
            <a:lvl5pPr marL="2286000" marR="0" lvl="4" indent="-314960" algn="l" rtl="0">
              <a:spcBef>
                <a:spcPts val="320"/>
              </a:spcBef>
              <a:spcAft>
                <a:spcPts val="0"/>
              </a:spcAft>
              <a:buClr>
                <a:schemeClr val="accent2"/>
              </a:buClr>
              <a:buSzPts val="1360"/>
              <a:buFont typeface="Courgette"/>
              <a:buChar char="O"/>
              <a:defRPr sz="1600" b="0" i="0" u="none" strike="noStrike" cap="none">
                <a:solidFill>
                  <a:schemeClr val="dk1"/>
                </a:solidFill>
                <a:latin typeface="Libre Franklin"/>
                <a:ea typeface="Libre Franklin"/>
                <a:cs typeface="Libre Franklin"/>
                <a:sym typeface="Libre Franklin"/>
              </a:defRPr>
            </a:lvl5pPr>
            <a:lvl6pPr marL="2743200" marR="0" lvl="5" indent="-314960" algn="l" rtl="0">
              <a:spcBef>
                <a:spcPts val="320"/>
              </a:spcBef>
              <a:spcAft>
                <a:spcPts val="0"/>
              </a:spcAft>
              <a:buClr>
                <a:schemeClr val="accent2"/>
              </a:buClr>
              <a:buSzPts val="1360"/>
              <a:buFont typeface="Courgette"/>
              <a:buChar char="O"/>
              <a:defRPr sz="1600" b="0" i="0" u="none" strike="noStrike" cap="none">
                <a:solidFill>
                  <a:schemeClr val="dk1"/>
                </a:solidFill>
                <a:latin typeface="Libre Franklin"/>
                <a:ea typeface="Libre Franklin"/>
                <a:cs typeface="Libre Franklin"/>
                <a:sym typeface="Libre Franklin"/>
              </a:defRPr>
            </a:lvl6pPr>
            <a:lvl7pPr marL="3200400" marR="0" lvl="6" indent="-314960" algn="l" rtl="0">
              <a:spcBef>
                <a:spcPts val="320"/>
              </a:spcBef>
              <a:spcAft>
                <a:spcPts val="0"/>
              </a:spcAft>
              <a:buClr>
                <a:schemeClr val="accent2"/>
              </a:buClr>
              <a:buSzPts val="1360"/>
              <a:buFont typeface="Courgette"/>
              <a:buChar char="O"/>
              <a:defRPr sz="1600" b="0" i="0" u="none" strike="noStrike" cap="none">
                <a:solidFill>
                  <a:schemeClr val="dk1"/>
                </a:solidFill>
                <a:latin typeface="Libre Franklin"/>
                <a:ea typeface="Libre Franklin"/>
                <a:cs typeface="Libre Franklin"/>
                <a:sym typeface="Libre Franklin"/>
              </a:defRPr>
            </a:lvl7pPr>
            <a:lvl8pPr marL="3657600" marR="0" lvl="7" indent="-314959" algn="l" rtl="0">
              <a:spcBef>
                <a:spcPts val="320"/>
              </a:spcBef>
              <a:spcAft>
                <a:spcPts val="0"/>
              </a:spcAft>
              <a:buClr>
                <a:schemeClr val="accent2"/>
              </a:buClr>
              <a:buSzPts val="1360"/>
              <a:buFont typeface="Courgette"/>
              <a:buChar char="O"/>
              <a:defRPr sz="1600" b="0" i="0" u="none" strike="noStrike" cap="none">
                <a:solidFill>
                  <a:schemeClr val="dk1"/>
                </a:solidFill>
                <a:latin typeface="Libre Franklin"/>
                <a:ea typeface="Libre Franklin"/>
                <a:cs typeface="Libre Franklin"/>
                <a:sym typeface="Libre Franklin"/>
              </a:defRPr>
            </a:lvl8pPr>
            <a:lvl9pPr marL="4114800" marR="0" lvl="8" indent="-314959" algn="l" rtl="0">
              <a:spcBef>
                <a:spcPts val="320"/>
              </a:spcBef>
              <a:spcAft>
                <a:spcPts val="0"/>
              </a:spcAft>
              <a:buClr>
                <a:schemeClr val="accent2"/>
              </a:buClr>
              <a:buSzPts val="1360"/>
              <a:buFont typeface="Courgette"/>
              <a:buChar char="O"/>
              <a:defRPr sz="1600" b="0" i="0" u="none" strike="noStrike" cap="none">
                <a:solidFill>
                  <a:schemeClr val="dk1"/>
                </a:solidFill>
                <a:latin typeface="Libre Franklin"/>
                <a:ea typeface="Libre Franklin"/>
                <a:cs typeface="Libre Franklin"/>
                <a:sym typeface="Libre Franklin"/>
              </a:defRPr>
            </a:lvl9pPr>
          </a:lstStyle>
          <a:p>
            <a:endParaRPr/>
          </a:p>
        </p:txBody>
      </p:sp>
      <p:sp>
        <p:nvSpPr>
          <p:cNvPr id="20" name="Google Shape;20;p1"/>
          <p:cNvSpPr txBox="1">
            <a:spLocks noGrp="1"/>
          </p:cNvSpPr>
          <p:nvPr>
            <p:ph type="dt" idx="10"/>
          </p:nvPr>
        </p:nvSpPr>
        <p:spPr>
          <a:xfrm>
            <a:off x="8606118" y="5809153"/>
            <a:ext cx="1618428"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1" name="Google Shape;21;p1"/>
          <p:cNvSpPr txBox="1">
            <a:spLocks noGrp="1"/>
          </p:cNvSpPr>
          <p:nvPr>
            <p:ph type="ftr" idx="11"/>
          </p:nvPr>
        </p:nvSpPr>
        <p:spPr>
          <a:xfrm>
            <a:off x="1219202" y="5809153"/>
            <a:ext cx="738691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2" name="Google Shape;22;p1"/>
          <p:cNvSpPr txBox="1">
            <a:spLocks noGrp="1"/>
          </p:cNvSpPr>
          <p:nvPr>
            <p:ph type="sldNum" idx="12"/>
          </p:nvPr>
        </p:nvSpPr>
        <p:spPr>
          <a:xfrm>
            <a:off x="10226937" y="5809153"/>
            <a:ext cx="73869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400" b="0" i="0" u="none" strike="noStrike" cap="none">
                <a:solidFill>
                  <a:schemeClr val="dk2"/>
                </a:solidFill>
                <a:latin typeface="Arial"/>
                <a:ea typeface="Arial"/>
                <a:cs typeface="Arial"/>
                <a:sym typeface="Arial"/>
              </a:defRPr>
            </a:lvl1pPr>
            <a:lvl2pPr marL="0" marR="0" lvl="1" indent="0" algn="r" rtl="0">
              <a:spcBef>
                <a:spcPts val="0"/>
              </a:spcBef>
              <a:buNone/>
              <a:defRPr sz="1400" b="0" i="0" u="none" strike="noStrike" cap="none">
                <a:solidFill>
                  <a:schemeClr val="dk2"/>
                </a:solidFill>
                <a:latin typeface="Arial"/>
                <a:ea typeface="Arial"/>
                <a:cs typeface="Arial"/>
                <a:sym typeface="Arial"/>
              </a:defRPr>
            </a:lvl2pPr>
            <a:lvl3pPr marL="0" marR="0" lvl="2" indent="0" algn="r" rtl="0">
              <a:spcBef>
                <a:spcPts val="0"/>
              </a:spcBef>
              <a:buNone/>
              <a:defRPr sz="1400" b="0" i="0" u="none" strike="noStrike" cap="none">
                <a:solidFill>
                  <a:schemeClr val="dk2"/>
                </a:solidFill>
                <a:latin typeface="Arial"/>
                <a:ea typeface="Arial"/>
                <a:cs typeface="Arial"/>
                <a:sym typeface="Arial"/>
              </a:defRPr>
            </a:lvl3pPr>
            <a:lvl4pPr marL="0" marR="0" lvl="3" indent="0" algn="r" rtl="0">
              <a:spcBef>
                <a:spcPts val="0"/>
              </a:spcBef>
              <a:buNone/>
              <a:defRPr sz="1400" b="0" i="0" u="none" strike="noStrike" cap="none">
                <a:solidFill>
                  <a:schemeClr val="dk2"/>
                </a:solidFill>
                <a:latin typeface="Arial"/>
                <a:ea typeface="Arial"/>
                <a:cs typeface="Arial"/>
                <a:sym typeface="Arial"/>
              </a:defRPr>
            </a:lvl4pPr>
            <a:lvl5pPr marL="0" marR="0" lvl="4" indent="0" algn="r" rtl="0">
              <a:spcBef>
                <a:spcPts val="0"/>
              </a:spcBef>
              <a:buNone/>
              <a:defRPr sz="1400" b="0" i="0" u="none" strike="noStrike" cap="none">
                <a:solidFill>
                  <a:schemeClr val="dk2"/>
                </a:solidFill>
                <a:latin typeface="Arial"/>
                <a:ea typeface="Arial"/>
                <a:cs typeface="Arial"/>
                <a:sym typeface="Arial"/>
              </a:defRPr>
            </a:lvl5pPr>
            <a:lvl6pPr marL="0" marR="0" lvl="5" indent="0" algn="r" rtl="0">
              <a:spcBef>
                <a:spcPts val="0"/>
              </a:spcBef>
              <a:buNone/>
              <a:defRPr sz="1400" b="0" i="0" u="none" strike="noStrike" cap="none">
                <a:solidFill>
                  <a:schemeClr val="dk2"/>
                </a:solidFill>
                <a:latin typeface="Arial"/>
                <a:ea typeface="Arial"/>
                <a:cs typeface="Arial"/>
                <a:sym typeface="Arial"/>
              </a:defRPr>
            </a:lvl6pPr>
            <a:lvl7pPr marL="0" marR="0" lvl="6" indent="0" algn="r" rtl="0">
              <a:spcBef>
                <a:spcPts val="0"/>
              </a:spcBef>
              <a:buNone/>
              <a:defRPr sz="1400" b="0" i="0" u="none" strike="noStrike" cap="none">
                <a:solidFill>
                  <a:schemeClr val="dk2"/>
                </a:solidFill>
                <a:latin typeface="Arial"/>
                <a:ea typeface="Arial"/>
                <a:cs typeface="Arial"/>
                <a:sym typeface="Arial"/>
              </a:defRPr>
            </a:lvl7pPr>
            <a:lvl8pPr marL="0" marR="0" lvl="7" indent="0" algn="r" rtl="0">
              <a:spcBef>
                <a:spcPts val="0"/>
              </a:spcBef>
              <a:buNone/>
              <a:defRPr sz="1400" b="0" i="0" u="none" strike="noStrike" cap="none">
                <a:solidFill>
                  <a:schemeClr val="dk2"/>
                </a:solidFill>
                <a:latin typeface="Arial"/>
                <a:ea typeface="Arial"/>
                <a:cs typeface="Arial"/>
                <a:sym typeface="Arial"/>
              </a:defRPr>
            </a:lvl8pPr>
            <a:lvl9pPr marL="0" marR="0" lvl="8" indent="0" algn="r" rtl="0">
              <a:spcBef>
                <a:spcPts val="0"/>
              </a:spcBef>
              <a:buNone/>
              <a:defRPr sz="14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ata.cityofnewyork.us/Education/2012-SAT-Results/f9bf-2cp4"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3"/>
          <p:cNvSpPr txBox="1">
            <a:spLocks noGrp="1"/>
          </p:cNvSpPr>
          <p:nvPr>
            <p:ph type="title"/>
          </p:nvPr>
        </p:nvSpPr>
        <p:spPr>
          <a:xfrm>
            <a:off x="1460031" y="817583"/>
            <a:ext cx="9286993" cy="120248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onstantia"/>
              <a:buNone/>
            </a:pPr>
            <a:r>
              <a:rPr lang="en-US" dirty="0"/>
              <a:t>IS362 – Fall 2020 – Final Project</a:t>
            </a:r>
            <a:endParaRPr dirty="0"/>
          </a:p>
        </p:txBody>
      </p:sp>
      <p:pic>
        <p:nvPicPr>
          <p:cNvPr id="125" name="Google Shape;125;p13" descr="C:\Program Files\Microsoft Office\MEDIA\CAGCAT10\j0292020.wmf"/>
          <p:cNvPicPr preferRelativeResize="0">
            <a:picLocks noGrp="1"/>
          </p:cNvPicPr>
          <p:nvPr>
            <p:ph type="body" idx="1"/>
          </p:nvPr>
        </p:nvPicPr>
        <p:blipFill rotWithShape="1">
          <a:blip r:embed="rId3">
            <a:alphaModFix/>
          </a:blip>
          <a:srcRect/>
          <a:stretch/>
        </p:blipFill>
        <p:spPr>
          <a:xfrm>
            <a:off x="4292430" y="2160298"/>
            <a:ext cx="3619117" cy="3434973"/>
          </a:xfrm>
          <a:prstGeom prst="rect">
            <a:avLst/>
          </a:prstGeom>
          <a:noFill/>
          <a:ln>
            <a:noFill/>
          </a:ln>
        </p:spPr>
      </p:pic>
      <p:sp>
        <p:nvSpPr>
          <p:cNvPr id="126" name="Google Shape;126;p13"/>
          <p:cNvSpPr txBox="1">
            <a:spLocks noGrp="1"/>
          </p:cNvSpPr>
          <p:nvPr>
            <p:ph type="ftr" idx="11"/>
          </p:nvPr>
        </p:nvSpPr>
        <p:spPr>
          <a:xfrm>
            <a:off x="1219202" y="5809153"/>
            <a:ext cx="7386917"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IS362 - Fall 2020 - Final Project</a:t>
            </a:r>
            <a:endParaRPr dirty="0"/>
          </a:p>
        </p:txBody>
      </p:sp>
      <p:sp>
        <p:nvSpPr>
          <p:cNvPr id="127" name="Google Shape;127;p13"/>
          <p:cNvSpPr txBox="1">
            <a:spLocks noGrp="1"/>
          </p:cNvSpPr>
          <p:nvPr>
            <p:ph type="sldNum" idx="12"/>
          </p:nvPr>
        </p:nvSpPr>
        <p:spPr>
          <a:xfrm>
            <a:off x="10226937" y="5809153"/>
            <a:ext cx="73869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2"/>
          <p:cNvSpPr txBox="1">
            <a:spLocks noGrp="1"/>
          </p:cNvSpPr>
          <p:nvPr>
            <p:ph type="title"/>
          </p:nvPr>
        </p:nvSpPr>
        <p:spPr>
          <a:xfrm>
            <a:off x="1460031" y="817583"/>
            <a:ext cx="9286993" cy="120248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onstantia"/>
              <a:buNone/>
            </a:pPr>
            <a:r>
              <a:rPr lang="en-US" sz="3959"/>
              <a:t>Highest Math Average Score in a school by Borough</a:t>
            </a:r>
            <a:endParaRPr/>
          </a:p>
        </p:txBody>
      </p:sp>
      <p:sp>
        <p:nvSpPr>
          <p:cNvPr id="209" name="Google Shape;209;p22"/>
          <p:cNvSpPr txBox="1">
            <a:spLocks noGrp="1"/>
          </p:cNvSpPr>
          <p:nvPr>
            <p:ph type="sldNum" idx="12"/>
          </p:nvPr>
        </p:nvSpPr>
        <p:spPr>
          <a:xfrm>
            <a:off x="10226937" y="5809153"/>
            <a:ext cx="73869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10</a:t>
            </a:fld>
            <a:endParaRPr>
              <a:latin typeface="Times New Roman"/>
              <a:ea typeface="Times New Roman"/>
              <a:cs typeface="Times New Roman"/>
              <a:sym typeface="Times New Roman"/>
            </a:endParaRPr>
          </a:p>
        </p:txBody>
      </p:sp>
      <p:sp>
        <p:nvSpPr>
          <p:cNvPr id="210" name="Google Shape;210;p22"/>
          <p:cNvSpPr txBox="1">
            <a:spLocks noGrp="1"/>
          </p:cNvSpPr>
          <p:nvPr>
            <p:ph type="ftr" idx="11"/>
          </p:nvPr>
        </p:nvSpPr>
        <p:spPr>
          <a:xfrm>
            <a:off x="1219202" y="5809153"/>
            <a:ext cx="7386917"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IS362 - Fall 2020 - Final Project</a:t>
            </a:r>
            <a:endParaRPr dirty="0"/>
          </a:p>
        </p:txBody>
      </p:sp>
      <p:pic>
        <p:nvPicPr>
          <p:cNvPr id="211" name="Google Shape;211;p22"/>
          <p:cNvPicPr preferRelativeResize="0"/>
          <p:nvPr/>
        </p:nvPicPr>
        <p:blipFill rotWithShape="1">
          <a:blip r:embed="rId3">
            <a:alphaModFix/>
          </a:blip>
          <a:srcRect/>
          <a:stretch/>
        </p:blipFill>
        <p:spPr>
          <a:xfrm>
            <a:off x="2674265" y="2700965"/>
            <a:ext cx="3449515" cy="2208004"/>
          </a:xfrm>
          <a:prstGeom prst="rect">
            <a:avLst/>
          </a:prstGeom>
          <a:noFill/>
          <a:ln>
            <a:noFill/>
          </a:ln>
        </p:spPr>
      </p:pic>
      <p:pic>
        <p:nvPicPr>
          <p:cNvPr id="212" name="Google Shape;212;p22"/>
          <p:cNvPicPr preferRelativeResize="0"/>
          <p:nvPr/>
        </p:nvPicPr>
        <p:blipFill rotWithShape="1">
          <a:blip r:embed="rId4">
            <a:alphaModFix/>
          </a:blip>
          <a:srcRect/>
          <a:stretch/>
        </p:blipFill>
        <p:spPr>
          <a:xfrm>
            <a:off x="6444723" y="2140821"/>
            <a:ext cx="3859343" cy="332829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3"/>
          <p:cNvSpPr txBox="1">
            <a:spLocks noGrp="1"/>
          </p:cNvSpPr>
          <p:nvPr>
            <p:ph type="title"/>
          </p:nvPr>
        </p:nvSpPr>
        <p:spPr>
          <a:xfrm>
            <a:off x="1460031" y="817583"/>
            <a:ext cx="9286993" cy="120248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onstantia"/>
              <a:buNone/>
            </a:pPr>
            <a:r>
              <a:rPr lang="en-US" sz="3959"/>
              <a:t>Highest Writing Average Score in a school by Borough</a:t>
            </a:r>
            <a:endParaRPr/>
          </a:p>
        </p:txBody>
      </p:sp>
      <p:sp>
        <p:nvSpPr>
          <p:cNvPr id="218" name="Google Shape;218;p23"/>
          <p:cNvSpPr txBox="1">
            <a:spLocks noGrp="1"/>
          </p:cNvSpPr>
          <p:nvPr>
            <p:ph type="sldNum" idx="12"/>
          </p:nvPr>
        </p:nvSpPr>
        <p:spPr>
          <a:xfrm>
            <a:off x="10226937" y="5809153"/>
            <a:ext cx="73869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11</a:t>
            </a:fld>
            <a:endParaRPr>
              <a:latin typeface="Times New Roman"/>
              <a:ea typeface="Times New Roman"/>
              <a:cs typeface="Times New Roman"/>
              <a:sym typeface="Times New Roman"/>
            </a:endParaRPr>
          </a:p>
        </p:txBody>
      </p:sp>
      <p:sp>
        <p:nvSpPr>
          <p:cNvPr id="219" name="Google Shape;219;p23"/>
          <p:cNvSpPr txBox="1">
            <a:spLocks noGrp="1"/>
          </p:cNvSpPr>
          <p:nvPr>
            <p:ph type="ftr" idx="11"/>
          </p:nvPr>
        </p:nvSpPr>
        <p:spPr>
          <a:xfrm>
            <a:off x="1219202" y="5809153"/>
            <a:ext cx="7386917"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IS362 - Fall 2020 - Final Project</a:t>
            </a:r>
            <a:endParaRPr dirty="0"/>
          </a:p>
        </p:txBody>
      </p:sp>
      <p:pic>
        <p:nvPicPr>
          <p:cNvPr id="220" name="Google Shape;220;p23"/>
          <p:cNvPicPr preferRelativeResize="0"/>
          <p:nvPr/>
        </p:nvPicPr>
        <p:blipFill rotWithShape="1">
          <a:blip r:embed="rId3">
            <a:alphaModFix/>
          </a:blip>
          <a:srcRect/>
          <a:stretch/>
        </p:blipFill>
        <p:spPr>
          <a:xfrm>
            <a:off x="2176054" y="2796262"/>
            <a:ext cx="3425052" cy="2187173"/>
          </a:xfrm>
          <a:prstGeom prst="rect">
            <a:avLst/>
          </a:prstGeom>
          <a:noFill/>
          <a:ln>
            <a:noFill/>
          </a:ln>
        </p:spPr>
      </p:pic>
      <p:pic>
        <p:nvPicPr>
          <p:cNvPr id="221" name="Google Shape;221;p23"/>
          <p:cNvPicPr preferRelativeResize="0"/>
          <p:nvPr/>
        </p:nvPicPr>
        <p:blipFill rotWithShape="1">
          <a:blip r:embed="rId4">
            <a:alphaModFix/>
          </a:blip>
          <a:srcRect/>
          <a:stretch/>
        </p:blipFill>
        <p:spPr>
          <a:xfrm>
            <a:off x="5906014" y="2139386"/>
            <a:ext cx="4060547" cy="35009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4"/>
          <p:cNvSpPr txBox="1">
            <a:spLocks noGrp="1"/>
          </p:cNvSpPr>
          <p:nvPr>
            <p:ph type="title"/>
          </p:nvPr>
        </p:nvSpPr>
        <p:spPr>
          <a:xfrm>
            <a:off x="1460031" y="817583"/>
            <a:ext cx="9286993" cy="120248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onstantia"/>
              <a:buNone/>
            </a:pPr>
            <a:r>
              <a:rPr lang="en-US"/>
              <a:t>Conclusion</a:t>
            </a:r>
            <a:endParaRPr/>
          </a:p>
        </p:txBody>
      </p:sp>
      <p:sp>
        <p:nvSpPr>
          <p:cNvPr id="227" name="Google Shape;227;p24"/>
          <p:cNvSpPr txBox="1">
            <a:spLocks noGrp="1"/>
          </p:cNvSpPr>
          <p:nvPr>
            <p:ph type="sldNum" idx="12"/>
          </p:nvPr>
        </p:nvSpPr>
        <p:spPr>
          <a:xfrm>
            <a:off x="10226937" y="5809153"/>
            <a:ext cx="73869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12</a:t>
            </a:fld>
            <a:endParaRPr>
              <a:latin typeface="Times New Roman"/>
              <a:ea typeface="Times New Roman"/>
              <a:cs typeface="Times New Roman"/>
              <a:sym typeface="Times New Roman"/>
            </a:endParaRPr>
          </a:p>
        </p:txBody>
      </p:sp>
      <p:sp>
        <p:nvSpPr>
          <p:cNvPr id="228" name="Google Shape;228;p24"/>
          <p:cNvSpPr txBox="1">
            <a:spLocks noGrp="1"/>
          </p:cNvSpPr>
          <p:nvPr>
            <p:ph type="ftr" idx="11"/>
          </p:nvPr>
        </p:nvSpPr>
        <p:spPr>
          <a:xfrm>
            <a:off x="1219202" y="5809153"/>
            <a:ext cx="7386917"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IS362 - Fall 2020 - Final Project</a:t>
            </a:r>
            <a:endParaRPr dirty="0"/>
          </a:p>
        </p:txBody>
      </p:sp>
      <p:sp>
        <p:nvSpPr>
          <p:cNvPr id="229" name="Google Shape;229;p24"/>
          <p:cNvSpPr/>
          <p:nvPr/>
        </p:nvSpPr>
        <p:spPr>
          <a:xfrm>
            <a:off x="2140255" y="2391815"/>
            <a:ext cx="8385328"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Based on my analysis of the 2012 New York SAT taker data source.  The borough that has the highest number of schools and highest numbers of SAT takers is in Brooklyn with 138 Schools and 13169 Students that took the SAT.  However, in reviewing the highest avg in a school for each of the 3 tested categories of Reading, Math and Writing, Manhattan schools has the highest average even though Manhattan have 121 schools and 10312 students.   We can easily conclude that higher number of schools and SAT takers does not guarantee a higher SAT score average.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4"/>
          <p:cNvSpPr txBox="1">
            <a:spLocks noGrp="1"/>
          </p:cNvSpPr>
          <p:nvPr>
            <p:ph type="title"/>
          </p:nvPr>
        </p:nvSpPr>
        <p:spPr>
          <a:xfrm>
            <a:off x="1460031" y="817583"/>
            <a:ext cx="9286993" cy="120248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onstantia"/>
              <a:buNone/>
            </a:pPr>
            <a:r>
              <a:rPr lang="en-US"/>
              <a:t>IS362 – Final Project</a:t>
            </a:r>
            <a:endParaRPr/>
          </a:p>
        </p:txBody>
      </p:sp>
      <p:sp>
        <p:nvSpPr>
          <p:cNvPr id="134" name="Google Shape;134;p14"/>
          <p:cNvSpPr txBox="1">
            <a:spLocks noGrp="1"/>
          </p:cNvSpPr>
          <p:nvPr>
            <p:ph type="body" idx="1"/>
          </p:nvPr>
        </p:nvSpPr>
        <p:spPr>
          <a:xfrm>
            <a:off x="1950721" y="2119257"/>
            <a:ext cx="8261873" cy="3689896"/>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1360"/>
              <a:buFont typeface="Wingdings" panose="05000000000000000000" pitchFamily="2" charset="2"/>
              <a:buChar char="Ø"/>
            </a:pPr>
            <a:r>
              <a:rPr lang="en-US" sz="1600" dirty="0"/>
              <a:t>For my final project, I have selected my data source from NYC Open Data.  The Data Source I have selected is the SAT Scores for NYC.</a:t>
            </a:r>
            <a:endParaRPr dirty="0"/>
          </a:p>
          <a:p>
            <a:pPr marL="285750" lvl="0" indent="-285750" algn="l" rtl="0">
              <a:spcBef>
                <a:spcPts val="320"/>
              </a:spcBef>
              <a:spcAft>
                <a:spcPts val="0"/>
              </a:spcAft>
              <a:buSzPts val="1360"/>
              <a:buFont typeface="Wingdings" panose="05000000000000000000" pitchFamily="2" charset="2"/>
              <a:buChar char="Ø"/>
            </a:pPr>
            <a:r>
              <a:rPr lang="en-US" sz="1600" dirty="0"/>
              <a:t>Data Source: </a:t>
            </a:r>
            <a:endParaRPr dirty="0"/>
          </a:p>
          <a:p>
            <a:pPr marL="651510" lvl="1" indent="-285750" algn="l" rtl="0">
              <a:spcBef>
                <a:spcPts val="320"/>
              </a:spcBef>
              <a:spcAft>
                <a:spcPts val="0"/>
              </a:spcAft>
              <a:buSzPts val="1360"/>
              <a:buFont typeface="Arial" panose="020B0604020202020204" pitchFamily="34" charset="0"/>
              <a:buChar char="•"/>
            </a:pPr>
            <a:r>
              <a:rPr lang="en-US" sz="1600" dirty="0"/>
              <a:t>SAT Statistics for 2012 school year from NYC Open Data</a:t>
            </a:r>
            <a:endParaRPr dirty="0"/>
          </a:p>
          <a:p>
            <a:pPr marL="651510" lvl="1" indent="-285750" algn="l" rtl="0">
              <a:spcBef>
                <a:spcPts val="320"/>
              </a:spcBef>
              <a:spcAft>
                <a:spcPts val="0"/>
              </a:spcAft>
              <a:buSzPts val="1360"/>
              <a:buFont typeface="Arial" panose="020B0604020202020204" pitchFamily="34" charset="0"/>
              <a:buChar char="•"/>
            </a:pPr>
            <a:r>
              <a:rPr lang="en-US" sz="1600" u="sng" dirty="0">
                <a:solidFill>
                  <a:schemeClr val="hlink"/>
                </a:solidFill>
                <a:hlinkClick r:id="rId3"/>
              </a:rPr>
              <a:t>https://data.cityofnewyork.us/Education/2012-SAT-Results/f9bf-2cp4</a:t>
            </a:r>
            <a:endParaRPr sz="1600" dirty="0"/>
          </a:p>
          <a:p>
            <a:pPr marL="285750" lvl="0" indent="-285750" algn="l" rtl="0">
              <a:spcBef>
                <a:spcPts val="360"/>
              </a:spcBef>
              <a:spcAft>
                <a:spcPts val="0"/>
              </a:spcAft>
              <a:buSzPts val="1530"/>
              <a:buFont typeface="Wingdings" panose="05000000000000000000" pitchFamily="2" charset="2"/>
              <a:buChar char="Ø"/>
            </a:pPr>
            <a:r>
              <a:rPr lang="en-US" sz="1800" dirty="0"/>
              <a:t>Questions for the data set.</a:t>
            </a:r>
            <a:endParaRPr dirty="0"/>
          </a:p>
          <a:p>
            <a:pPr marL="651510" lvl="1" indent="-285750" algn="l" rtl="0">
              <a:spcBef>
                <a:spcPts val="320"/>
              </a:spcBef>
              <a:spcAft>
                <a:spcPts val="0"/>
              </a:spcAft>
              <a:buSzPts val="1360"/>
              <a:buFont typeface="Arial" panose="020B0604020202020204" pitchFamily="34" charset="0"/>
              <a:buChar char="•"/>
            </a:pPr>
            <a:r>
              <a:rPr lang="en-US" sz="1600" dirty="0"/>
              <a:t>Number of schools for each borough that participated in the SAT examination</a:t>
            </a:r>
            <a:endParaRPr dirty="0"/>
          </a:p>
          <a:p>
            <a:pPr marL="651510" lvl="1" indent="-285750" algn="l" rtl="0">
              <a:spcBef>
                <a:spcPts val="320"/>
              </a:spcBef>
              <a:spcAft>
                <a:spcPts val="0"/>
              </a:spcAft>
              <a:buSzPts val="1360"/>
              <a:buFont typeface="Arial" panose="020B0604020202020204" pitchFamily="34" charset="0"/>
              <a:buChar char="•"/>
            </a:pPr>
            <a:r>
              <a:rPr lang="en-US" sz="1600" dirty="0"/>
              <a:t>Number of students for each borough that participated in the SAT examination</a:t>
            </a:r>
            <a:endParaRPr dirty="0"/>
          </a:p>
          <a:p>
            <a:pPr marL="651510" lvl="1" indent="-285750" algn="l" rtl="0">
              <a:spcBef>
                <a:spcPts val="320"/>
              </a:spcBef>
              <a:spcAft>
                <a:spcPts val="0"/>
              </a:spcAft>
              <a:buSzPts val="1360"/>
              <a:buFont typeface="Arial" panose="020B0604020202020204" pitchFamily="34" charset="0"/>
              <a:buChar char="•"/>
            </a:pPr>
            <a:r>
              <a:rPr lang="en-US" sz="1600" dirty="0"/>
              <a:t>Highest number of test taker in a school for each Borough</a:t>
            </a:r>
            <a:endParaRPr dirty="0"/>
          </a:p>
          <a:p>
            <a:pPr marL="651510" lvl="1" indent="-285750" algn="l" rtl="0">
              <a:spcBef>
                <a:spcPts val="320"/>
              </a:spcBef>
              <a:spcAft>
                <a:spcPts val="0"/>
              </a:spcAft>
              <a:buSzPts val="1360"/>
              <a:buFont typeface="Arial" panose="020B0604020202020204" pitchFamily="34" charset="0"/>
              <a:buChar char="•"/>
            </a:pPr>
            <a:r>
              <a:rPr lang="en-US" sz="1600" dirty="0"/>
              <a:t>Highest Reading Average Score in a school by Borough</a:t>
            </a:r>
            <a:endParaRPr dirty="0"/>
          </a:p>
          <a:p>
            <a:pPr marL="651510" lvl="1" indent="-285750" algn="l" rtl="0">
              <a:spcBef>
                <a:spcPts val="320"/>
              </a:spcBef>
              <a:spcAft>
                <a:spcPts val="0"/>
              </a:spcAft>
              <a:buSzPts val="1360"/>
              <a:buFont typeface="Arial" panose="020B0604020202020204" pitchFamily="34" charset="0"/>
              <a:buChar char="•"/>
            </a:pPr>
            <a:r>
              <a:rPr lang="en-US" sz="1600" dirty="0"/>
              <a:t>Highest Math Average Score in a school by Borough</a:t>
            </a:r>
            <a:endParaRPr dirty="0"/>
          </a:p>
          <a:p>
            <a:pPr marL="651510" lvl="1" indent="-285750" algn="l" rtl="0">
              <a:spcBef>
                <a:spcPts val="320"/>
              </a:spcBef>
              <a:spcAft>
                <a:spcPts val="0"/>
              </a:spcAft>
              <a:buSzPts val="1360"/>
              <a:buFont typeface="Arial" panose="020B0604020202020204" pitchFamily="34" charset="0"/>
              <a:buChar char="•"/>
            </a:pPr>
            <a:r>
              <a:rPr lang="en-US" sz="1600" dirty="0"/>
              <a:t>Highest Writing Average Score in a school by Borough </a:t>
            </a:r>
            <a:endParaRPr dirty="0"/>
          </a:p>
          <a:p>
            <a:pPr marL="640080" lvl="1" indent="-187960" algn="l" rtl="0">
              <a:spcBef>
                <a:spcPts val="320"/>
              </a:spcBef>
              <a:spcAft>
                <a:spcPts val="0"/>
              </a:spcAft>
              <a:buSzPts val="1360"/>
              <a:buNone/>
            </a:pPr>
            <a:endParaRPr sz="1600" dirty="0"/>
          </a:p>
          <a:p>
            <a:pPr marL="365760" lvl="1" indent="0" algn="l" rtl="0">
              <a:spcBef>
                <a:spcPts val="240"/>
              </a:spcBef>
              <a:spcAft>
                <a:spcPts val="0"/>
              </a:spcAft>
              <a:buSzPts val="1020"/>
              <a:buNone/>
            </a:pPr>
            <a:endParaRPr sz="1200" dirty="0"/>
          </a:p>
          <a:p>
            <a:pPr marL="640080" lvl="1" indent="-209550" algn="l" rtl="0">
              <a:spcBef>
                <a:spcPts val="240"/>
              </a:spcBef>
              <a:spcAft>
                <a:spcPts val="0"/>
              </a:spcAft>
              <a:buSzPts val="1020"/>
              <a:buNone/>
            </a:pPr>
            <a:endParaRPr sz="1200" dirty="0"/>
          </a:p>
        </p:txBody>
      </p:sp>
      <p:sp>
        <p:nvSpPr>
          <p:cNvPr id="135" name="Google Shape;135;p14"/>
          <p:cNvSpPr txBox="1">
            <a:spLocks noGrp="1"/>
          </p:cNvSpPr>
          <p:nvPr>
            <p:ph type="ftr" idx="11"/>
          </p:nvPr>
        </p:nvSpPr>
        <p:spPr>
          <a:xfrm>
            <a:off x="1219202" y="5809153"/>
            <a:ext cx="7386917"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IS362 - Fall 2020 - Final Project</a:t>
            </a:r>
            <a:endParaRPr dirty="0"/>
          </a:p>
        </p:txBody>
      </p:sp>
      <p:sp>
        <p:nvSpPr>
          <p:cNvPr id="136" name="Google Shape;136;p14"/>
          <p:cNvSpPr txBox="1">
            <a:spLocks noGrp="1"/>
          </p:cNvSpPr>
          <p:nvPr>
            <p:ph type="sldNum" idx="12"/>
          </p:nvPr>
        </p:nvSpPr>
        <p:spPr>
          <a:xfrm>
            <a:off x="10226937" y="5809153"/>
            <a:ext cx="73869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2</a:t>
            </a:fld>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1460031" y="817583"/>
            <a:ext cx="9286993" cy="120248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onstantia"/>
              <a:buNone/>
            </a:pPr>
            <a:r>
              <a:rPr lang="en-US"/>
              <a:t>Data Source Analysis</a:t>
            </a:r>
            <a:endParaRPr/>
          </a:p>
        </p:txBody>
      </p:sp>
      <p:sp>
        <p:nvSpPr>
          <p:cNvPr id="142" name="Google Shape;142;p15"/>
          <p:cNvSpPr txBox="1">
            <a:spLocks noGrp="1"/>
          </p:cNvSpPr>
          <p:nvPr>
            <p:ph type="body" idx="1"/>
          </p:nvPr>
        </p:nvSpPr>
        <p:spPr>
          <a:xfrm>
            <a:off x="1950721" y="2119257"/>
            <a:ext cx="8261873" cy="3603812"/>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1530"/>
              <a:buFont typeface="Wingdings" panose="05000000000000000000" pitchFamily="2" charset="2"/>
              <a:buChar char="Ø"/>
            </a:pPr>
            <a:r>
              <a:rPr lang="en-US" sz="1800" dirty="0"/>
              <a:t>Once I download the data source, I did a visual inspection to determine if the data source have a consistent format.</a:t>
            </a:r>
            <a:endParaRPr dirty="0"/>
          </a:p>
          <a:p>
            <a:pPr marL="285750" lvl="0" indent="-285750" algn="l" rtl="0">
              <a:spcBef>
                <a:spcPts val="360"/>
              </a:spcBef>
              <a:spcAft>
                <a:spcPts val="0"/>
              </a:spcAft>
              <a:buSzPts val="1530"/>
              <a:buFont typeface="Wingdings" panose="05000000000000000000" pitchFamily="2" charset="2"/>
              <a:buChar char="Ø"/>
            </a:pPr>
            <a:r>
              <a:rPr lang="en-US" sz="1800" dirty="0"/>
              <a:t>The field DBN (District, Borough, Number) was the only field I must change where I broke the DBN into 3 separate columns and convert the Borough code to Borough Name.</a:t>
            </a:r>
            <a:endParaRPr dirty="0"/>
          </a:p>
        </p:txBody>
      </p:sp>
      <p:sp>
        <p:nvSpPr>
          <p:cNvPr id="143" name="Google Shape;143;p15"/>
          <p:cNvSpPr txBox="1">
            <a:spLocks noGrp="1"/>
          </p:cNvSpPr>
          <p:nvPr>
            <p:ph type="sldNum" idx="12"/>
          </p:nvPr>
        </p:nvSpPr>
        <p:spPr>
          <a:xfrm>
            <a:off x="10226937" y="5809153"/>
            <a:ext cx="73869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3</a:t>
            </a:fld>
            <a:endParaRPr>
              <a:latin typeface="Times New Roman"/>
              <a:ea typeface="Times New Roman"/>
              <a:cs typeface="Times New Roman"/>
              <a:sym typeface="Times New Roman"/>
            </a:endParaRPr>
          </a:p>
        </p:txBody>
      </p:sp>
      <p:sp>
        <p:nvSpPr>
          <p:cNvPr id="144" name="Google Shape;144;p15"/>
          <p:cNvSpPr txBox="1">
            <a:spLocks noGrp="1"/>
          </p:cNvSpPr>
          <p:nvPr>
            <p:ph type="ftr" idx="11"/>
          </p:nvPr>
        </p:nvSpPr>
        <p:spPr>
          <a:xfrm>
            <a:off x="1219202" y="5809153"/>
            <a:ext cx="7386917"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IS362 - Fall 2020 - Final Project</a:t>
            </a:r>
            <a:endParaRPr dirty="0"/>
          </a:p>
        </p:txBody>
      </p:sp>
      <p:pic>
        <p:nvPicPr>
          <p:cNvPr id="145" name="Google Shape;145;p15"/>
          <p:cNvPicPr preferRelativeResize="0"/>
          <p:nvPr/>
        </p:nvPicPr>
        <p:blipFill rotWithShape="1">
          <a:blip r:embed="rId3">
            <a:alphaModFix/>
          </a:blip>
          <a:srcRect/>
          <a:stretch/>
        </p:blipFill>
        <p:spPr>
          <a:xfrm>
            <a:off x="2339256" y="3964277"/>
            <a:ext cx="7583971" cy="87841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title"/>
          </p:nvPr>
        </p:nvSpPr>
        <p:spPr>
          <a:xfrm>
            <a:off x="1460031" y="817583"/>
            <a:ext cx="9286993" cy="120248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onstantia"/>
              <a:buNone/>
            </a:pPr>
            <a:r>
              <a:rPr lang="en-US"/>
              <a:t>Data Source Validation</a:t>
            </a:r>
            <a:endParaRPr/>
          </a:p>
        </p:txBody>
      </p:sp>
      <p:sp>
        <p:nvSpPr>
          <p:cNvPr id="151" name="Google Shape;151;p16"/>
          <p:cNvSpPr txBox="1">
            <a:spLocks noGrp="1"/>
          </p:cNvSpPr>
          <p:nvPr>
            <p:ph type="body" idx="1"/>
          </p:nvPr>
        </p:nvSpPr>
        <p:spPr>
          <a:xfrm>
            <a:off x="1765040" y="2112704"/>
            <a:ext cx="8796303" cy="3603812"/>
          </a:xfrm>
          <a:prstGeom prst="rect">
            <a:avLst/>
          </a:prstGeom>
          <a:noFill/>
          <a:ln>
            <a:noFill/>
          </a:ln>
        </p:spPr>
        <p:txBody>
          <a:bodyPr spcFirstLastPara="1" wrap="square" lIns="91425" tIns="45700" rIns="91425" bIns="45700" anchor="t" anchorCtr="0">
            <a:noAutofit/>
          </a:bodyPr>
          <a:lstStyle/>
          <a:p>
            <a:pPr marL="285750" lvl="0" indent="-285750" rtl="0">
              <a:spcBef>
                <a:spcPts val="0"/>
              </a:spcBef>
              <a:spcAft>
                <a:spcPts val="0"/>
              </a:spcAft>
              <a:buSzPts val="1530"/>
              <a:buFont typeface="Wingdings" panose="05000000000000000000" pitchFamily="2" charset="2"/>
              <a:buChar char="Ø"/>
            </a:pPr>
            <a:r>
              <a:rPr lang="en-US" sz="1800" dirty="0"/>
              <a:t>After the data source is ready, I read the data into python panda data frame.</a:t>
            </a:r>
            <a:endParaRPr dirty="0"/>
          </a:p>
          <a:p>
            <a:pPr marL="285750" lvl="0" indent="-285750" rtl="0">
              <a:spcBef>
                <a:spcPts val="360"/>
              </a:spcBef>
              <a:spcAft>
                <a:spcPts val="0"/>
              </a:spcAft>
              <a:buSzPts val="1530"/>
              <a:buFont typeface="Wingdings" panose="05000000000000000000" pitchFamily="2" charset="2"/>
              <a:buChar char="Ø"/>
            </a:pPr>
            <a:r>
              <a:rPr lang="en-US" sz="1800" dirty="0"/>
              <a:t>With data validation, I must check the data frame to ensure the datatype is correct and all rows have data to maintain consistency.</a:t>
            </a:r>
            <a:endParaRPr dirty="0"/>
          </a:p>
          <a:p>
            <a:pPr marL="285750" lvl="0" indent="-285750" rtl="0">
              <a:spcBef>
                <a:spcPts val="360"/>
              </a:spcBef>
              <a:spcAft>
                <a:spcPts val="0"/>
              </a:spcAft>
              <a:buSzPts val="1530"/>
              <a:buFont typeface="Wingdings" panose="05000000000000000000" pitchFamily="2" charset="2"/>
              <a:buChar char="Ø"/>
            </a:pPr>
            <a:r>
              <a:rPr lang="en-US" sz="1800" dirty="0"/>
              <a:t>Run the head function to ensure data are read into data frame correctly.</a:t>
            </a:r>
            <a:endParaRPr dirty="0"/>
          </a:p>
        </p:txBody>
      </p:sp>
      <p:pic>
        <p:nvPicPr>
          <p:cNvPr id="152" name="Google Shape;152;p16"/>
          <p:cNvPicPr preferRelativeResize="0"/>
          <p:nvPr/>
        </p:nvPicPr>
        <p:blipFill rotWithShape="1">
          <a:blip r:embed="rId3">
            <a:alphaModFix/>
          </a:blip>
          <a:srcRect/>
          <a:stretch/>
        </p:blipFill>
        <p:spPr>
          <a:xfrm>
            <a:off x="1977570" y="3601190"/>
            <a:ext cx="2037470" cy="1567840"/>
          </a:xfrm>
          <a:prstGeom prst="rect">
            <a:avLst/>
          </a:prstGeom>
          <a:noFill/>
          <a:ln>
            <a:noFill/>
          </a:ln>
        </p:spPr>
      </p:pic>
      <p:sp>
        <p:nvSpPr>
          <p:cNvPr id="153" name="Google Shape;153;p16"/>
          <p:cNvSpPr txBox="1">
            <a:spLocks noGrp="1"/>
          </p:cNvSpPr>
          <p:nvPr>
            <p:ph type="sldNum" idx="12"/>
          </p:nvPr>
        </p:nvSpPr>
        <p:spPr>
          <a:xfrm>
            <a:off x="10226937" y="5809153"/>
            <a:ext cx="73869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4</a:t>
            </a:fld>
            <a:endParaRPr>
              <a:latin typeface="Times New Roman"/>
              <a:ea typeface="Times New Roman"/>
              <a:cs typeface="Times New Roman"/>
              <a:sym typeface="Times New Roman"/>
            </a:endParaRPr>
          </a:p>
        </p:txBody>
      </p:sp>
      <p:sp>
        <p:nvSpPr>
          <p:cNvPr id="154" name="Google Shape;154;p16"/>
          <p:cNvSpPr txBox="1">
            <a:spLocks noGrp="1"/>
          </p:cNvSpPr>
          <p:nvPr>
            <p:ph type="ftr" idx="11"/>
          </p:nvPr>
        </p:nvSpPr>
        <p:spPr>
          <a:xfrm>
            <a:off x="1219202" y="5809153"/>
            <a:ext cx="7386917"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IS362 - Fall 2020 - Final Project</a:t>
            </a:r>
            <a:endParaRPr dirty="0"/>
          </a:p>
        </p:txBody>
      </p:sp>
      <p:pic>
        <p:nvPicPr>
          <p:cNvPr id="155" name="Google Shape;155;p16"/>
          <p:cNvPicPr preferRelativeResize="0"/>
          <p:nvPr/>
        </p:nvPicPr>
        <p:blipFill rotWithShape="1">
          <a:blip r:embed="rId4">
            <a:alphaModFix/>
          </a:blip>
          <a:srcRect/>
          <a:stretch/>
        </p:blipFill>
        <p:spPr>
          <a:xfrm>
            <a:off x="4169322" y="3601190"/>
            <a:ext cx="1885743" cy="1567840"/>
          </a:xfrm>
          <a:prstGeom prst="rect">
            <a:avLst/>
          </a:prstGeom>
          <a:noFill/>
          <a:ln>
            <a:noFill/>
          </a:ln>
        </p:spPr>
      </p:pic>
      <p:pic>
        <p:nvPicPr>
          <p:cNvPr id="156" name="Google Shape;156;p16"/>
          <p:cNvPicPr preferRelativeResize="0"/>
          <p:nvPr/>
        </p:nvPicPr>
        <p:blipFill rotWithShape="1">
          <a:blip r:embed="rId5">
            <a:alphaModFix/>
          </a:blip>
          <a:srcRect/>
          <a:stretch/>
        </p:blipFill>
        <p:spPr>
          <a:xfrm>
            <a:off x="6209347" y="3601190"/>
            <a:ext cx="4017590" cy="156784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7"/>
          <p:cNvSpPr txBox="1">
            <a:spLocks noGrp="1"/>
          </p:cNvSpPr>
          <p:nvPr>
            <p:ph type="title"/>
          </p:nvPr>
        </p:nvSpPr>
        <p:spPr>
          <a:xfrm>
            <a:off x="1460031" y="817583"/>
            <a:ext cx="9286993" cy="120248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onstantia"/>
              <a:buNone/>
            </a:pPr>
            <a:r>
              <a:rPr lang="en-US" sz="3959"/>
              <a:t>Total number of schools and students that participated in the SAT examination</a:t>
            </a:r>
            <a:endParaRPr/>
          </a:p>
        </p:txBody>
      </p:sp>
      <p:sp>
        <p:nvSpPr>
          <p:cNvPr id="162" name="Google Shape;162;p17"/>
          <p:cNvSpPr txBox="1">
            <a:spLocks noGrp="1"/>
          </p:cNvSpPr>
          <p:nvPr>
            <p:ph type="sldNum" idx="12"/>
          </p:nvPr>
        </p:nvSpPr>
        <p:spPr>
          <a:xfrm>
            <a:off x="10226937" y="5809153"/>
            <a:ext cx="73869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5</a:t>
            </a:fld>
            <a:endParaRPr>
              <a:latin typeface="Times New Roman"/>
              <a:ea typeface="Times New Roman"/>
              <a:cs typeface="Times New Roman"/>
              <a:sym typeface="Times New Roman"/>
            </a:endParaRPr>
          </a:p>
        </p:txBody>
      </p:sp>
      <p:sp>
        <p:nvSpPr>
          <p:cNvPr id="163" name="Google Shape;163;p17"/>
          <p:cNvSpPr txBox="1">
            <a:spLocks noGrp="1"/>
          </p:cNvSpPr>
          <p:nvPr>
            <p:ph type="ftr" idx="11"/>
          </p:nvPr>
        </p:nvSpPr>
        <p:spPr>
          <a:xfrm>
            <a:off x="1219202" y="5809153"/>
            <a:ext cx="7386917"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IS362 - Fall 2020 - Final Project</a:t>
            </a:r>
            <a:endParaRPr dirty="0"/>
          </a:p>
        </p:txBody>
      </p:sp>
      <p:pic>
        <p:nvPicPr>
          <p:cNvPr id="164" name="Google Shape;164;p17"/>
          <p:cNvPicPr preferRelativeResize="0"/>
          <p:nvPr/>
        </p:nvPicPr>
        <p:blipFill rotWithShape="1">
          <a:blip r:embed="rId3">
            <a:alphaModFix/>
          </a:blip>
          <a:srcRect/>
          <a:stretch/>
        </p:blipFill>
        <p:spPr>
          <a:xfrm>
            <a:off x="3225420" y="3490539"/>
            <a:ext cx="1338213" cy="848623"/>
          </a:xfrm>
          <a:prstGeom prst="rect">
            <a:avLst/>
          </a:prstGeom>
          <a:noFill/>
          <a:ln>
            <a:noFill/>
          </a:ln>
        </p:spPr>
      </p:pic>
      <p:pic>
        <p:nvPicPr>
          <p:cNvPr id="165" name="Google Shape;165;p17"/>
          <p:cNvPicPr preferRelativeResize="0"/>
          <p:nvPr/>
        </p:nvPicPr>
        <p:blipFill rotWithShape="1">
          <a:blip r:embed="rId4">
            <a:alphaModFix/>
          </a:blip>
          <a:srcRect/>
          <a:stretch/>
        </p:blipFill>
        <p:spPr>
          <a:xfrm>
            <a:off x="7643667" y="3490539"/>
            <a:ext cx="1580194" cy="848623"/>
          </a:xfrm>
          <a:prstGeom prst="rect">
            <a:avLst/>
          </a:prstGeom>
          <a:noFill/>
          <a:ln>
            <a:noFill/>
          </a:ln>
        </p:spPr>
      </p:pic>
      <p:sp>
        <p:nvSpPr>
          <p:cNvPr id="166" name="Google Shape;166;p17"/>
          <p:cNvSpPr txBox="1"/>
          <p:nvPr/>
        </p:nvSpPr>
        <p:spPr>
          <a:xfrm>
            <a:off x="3095473" y="2862991"/>
            <a:ext cx="146815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i="0" u="none" strike="noStrike" cap="none" dirty="0">
                <a:solidFill>
                  <a:schemeClr val="dk1"/>
                </a:solidFill>
                <a:latin typeface="Libre Franklin"/>
                <a:ea typeface="Libre Franklin"/>
                <a:cs typeface="Libre Franklin"/>
                <a:sym typeface="Libre Franklin"/>
              </a:rPr>
              <a:t>Total Schools</a:t>
            </a:r>
            <a:endParaRPr dirty="0"/>
          </a:p>
        </p:txBody>
      </p:sp>
      <p:sp>
        <p:nvSpPr>
          <p:cNvPr id="167" name="Google Shape;167;p17"/>
          <p:cNvSpPr txBox="1"/>
          <p:nvPr/>
        </p:nvSpPr>
        <p:spPr>
          <a:xfrm>
            <a:off x="7643667" y="2867650"/>
            <a:ext cx="157876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dirty="0">
                <a:solidFill>
                  <a:schemeClr val="dk1"/>
                </a:solidFill>
                <a:latin typeface="Libre Franklin"/>
                <a:ea typeface="Libre Franklin"/>
                <a:cs typeface="Libre Franklin"/>
                <a:sym typeface="Libre Franklin"/>
              </a:rPr>
              <a:t>Total Students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8"/>
          <p:cNvSpPr txBox="1">
            <a:spLocks noGrp="1"/>
          </p:cNvSpPr>
          <p:nvPr>
            <p:ph type="title"/>
          </p:nvPr>
        </p:nvSpPr>
        <p:spPr>
          <a:xfrm>
            <a:off x="1460031" y="817583"/>
            <a:ext cx="9286993" cy="120248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onstantia"/>
              <a:buNone/>
            </a:pPr>
            <a:r>
              <a:rPr lang="en-US" sz="3959"/>
              <a:t>Number of schools for each borough that participated in the SAT examination</a:t>
            </a:r>
            <a:endParaRPr/>
          </a:p>
        </p:txBody>
      </p:sp>
      <p:sp>
        <p:nvSpPr>
          <p:cNvPr id="173" name="Google Shape;173;p18"/>
          <p:cNvSpPr txBox="1">
            <a:spLocks noGrp="1"/>
          </p:cNvSpPr>
          <p:nvPr>
            <p:ph type="sldNum" idx="12"/>
          </p:nvPr>
        </p:nvSpPr>
        <p:spPr>
          <a:xfrm>
            <a:off x="10226937" y="5809153"/>
            <a:ext cx="73869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6</a:t>
            </a:fld>
            <a:endParaRPr>
              <a:latin typeface="Times New Roman"/>
              <a:ea typeface="Times New Roman"/>
              <a:cs typeface="Times New Roman"/>
              <a:sym typeface="Times New Roman"/>
            </a:endParaRPr>
          </a:p>
        </p:txBody>
      </p:sp>
      <p:sp>
        <p:nvSpPr>
          <p:cNvPr id="174" name="Google Shape;174;p18"/>
          <p:cNvSpPr txBox="1">
            <a:spLocks noGrp="1"/>
          </p:cNvSpPr>
          <p:nvPr>
            <p:ph type="ftr" idx="11"/>
          </p:nvPr>
        </p:nvSpPr>
        <p:spPr>
          <a:xfrm>
            <a:off x="1219202" y="5809153"/>
            <a:ext cx="7386917"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IS362 - Fall 2020 - Final Project</a:t>
            </a:r>
            <a:endParaRPr dirty="0"/>
          </a:p>
        </p:txBody>
      </p:sp>
      <p:pic>
        <p:nvPicPr>
          <p:cNvPr id="175" name="Google Shape;175;p18"/>
          <p:cNvPicPr preferRelativeResize="0"/>
          <p:nvPr/>
        </p:nvPicPr>
        <p:blipFill rotWithShape="1">
          <a:blip r:embed="rId3">
            <a:alphaModFix/>
          </a:blip>
          <a:srcRect/>
          <a:stretch/>
        </p:blipFill>
        <p:spPr>
          <a:xfrm>
            <a:off x="2202521" y="2564535"/>
            <a:ext cx="3020340" cy="2041219"/>
          </a:xfrm>
          <a:prstGeom prst="rect">
            <a:avLst/>
          </a:prstGeom>
          <a:noFill/>
          <a:ln>
            <a:noFill/>
          </a:ln>
        </p:spPr>
      </p:pic>
      <p:pic>
        <p:nvPicPr>
          <p:cNvPr id="176" name="Google Shape;176;p18"/>
          <p:cNvPicPr preferRelativeResize="0"/>
          <p:nvPr/>
        </p:nvPicPr>
        <p:blipFill rotWithShape="1">
          <a:blip r:embed="rId4">
            <a:alphaModFix/>
          </a:blip>
          <a:srcRect/>
          <a:stretch/>
        </p:blipFill>
        <p:spPr>
          <a:xfrm>
            <a:off x="5635763" y="2046649"/>
            <a:ext cx="4362450" cy="3667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9"/>
          <p:cNvSpPr txBox="1">
            <a:spLocks noGrp="1"/>
          </p:cNvSpPr>
          <p:nvPr>
            <p:ph type="title"/>
          </p:nvPr>
        </p:nvSpPr>
        <p:spPr>
          <a:xfrm>
            <a:off x="1460031" y="817583"/>
            <a:ext cx="9286993" cy="120248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onstantia"/>
              <a:buNone/>
            </a:pPr>
            <a:r>
              <a:rPr lang="en-US" sz="3959"/>
              <a:t>Number of students for each borough that participated in the SAT examination</a:t>
            </a:r>
            <a:endParaRPr/>
          </a:p>
        </p:txBody>
      </p:sp>
      <p:sp>
        <p:nvSpPr>
          <p:cNvPr id="182" name="Google Shape;182;p19"/>
          <p:cNvSpPr txBox="1">
            <a:spLocks noGrp="1"/>
          </p:cNvSpPr>
          <p:nvPr>
            <p:ph type="sldNum" idx="12"/>
          </p:nvPr>
        </p:nvSpPr>
        <p:spPr>
          <a:xfrm>
            <a:off x="10226937" y="5809153"/>
            <a:ext cx="73869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7</a:t>
            </a:fld>
            <a:endParaRPr>
              <a:latin typeface="Times New Roman"/>
              <a:ea typeface="Times New Roman"/>
              <a:cs typeface="Times New Roman"/>
              <a:sym typeface="Times New Roman"/>
            </a:endParaRPr>
          </a:p>
        </p:txBody>
      </p:sp>
      <p:sp>
        <p:nvSpPr>
          <p:cNvPr id="183" name="Google Shape;183;p19"/>
          <p:cNvSpPr txBox="1">
            <a:spLocks noGrp="1"/>
          </p:cNvSpPr>
          <p:nvPr>
            <p:ph type="ftr" idx="11"/>
          </p:nvPr>
        </p:nvSpPr>
        <p:spPr>
          <a:xfrm>
            <a:off x="1219202" y="5809153"/>
            <a:ext cx="7386917"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IS362 - Fall 2020 - Final Project</a:t>
            </a:r>
            <a:endParaRPr dirty="0"/>
          </a:p>
        </p:txBody>
      </p:sp>
      <p:pic>
        <p:nvPicPr>
          <p:cNvPr id="184" name="Google Shape;184;p19"/>
          <p:cNvPicPr preferRelativeResize="0"/>
          <p:nvPr/>
        </p:nvPicPr>
        <p:blipFill rotWithShape="1">
          <a:blip r:embed="rId3">
            <a:alphaModFix/>
          </a:blip>
          <a:srcRect/>
          <a:stretch/>
        </p:blipFill>
        <p:spPr>
          <a:xfrm>
            <a:off x="2131084" y="2744604"/>
            <a:ext cx="3568695" cy="2119479"/>
          </a:xfrm>
          <a:prstGeom prst="rect">
            <a:avLst/>
          </a:prstGeom>
          <a:noFill/>
          <a:ln>
            <a:noFill/>
          </a:ln>
        </p:spPr>
      </p:pic>
      <p:pic>
        <p:nvPicPr>
          <p:cNvPr id="185" name="Google Shape;185;p19"/>
          <p:cNvPicPr preferRelativeResize="0"/>
          <p:nvPr/>
        </p:nvPicPr>
        <p:blipFill rotWithShape="1">
          <a:blip r:embed="rId4">
            <a:alphaModFix/>
          </a:blip>
          <a:srcRect/>
          <a:stretch/>
        </p:blipFill>
        <p:spPr>
          <a:xfrm>
            <a:off x="5875345" y="1999357"/>
            <a:ext cx="4362450" cy="3609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0"/>
          <p:cNvSpPr txBox="1">
            <a:spLocks noGrp="1"/>
          </p:cNvSpPr>
          <p:nvPr>
            <p:ph type="title"/>
          </p:nvPr>
        </p:nvSpPr>
        <p:spPr>
          <a:xfrm>
            <a:off x="1460031" y="817583"/>
            <a:ext cx="9286993" cy="120248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onstantia"/>
              <a:buNone/>
            </a:pPr>
            <a:r>
              <a:rPr lang="en-US" sz="3959"/>
              <a:t>Highest number of test taker in a school for each Borough</a:t>
            </a:r>
            <a:endParaRPr/>
          </a:p>
        </p:txBody>
      </p:sp>
      <p:sp>
        <p:nvSpPr>
          <p:cNvPr id="191" name="Google Shape;191;p20"/>
          <p:cNvSpPr txBox="1">
            <a:spLocks noGrp="1"/>
          </p:cNvSpPr>
          <p:nvPr>
            <p:ph type="sldNum" idx="12"/>
          </p:nvPr>
        </p:nvSpPr>
        <p:spPr>
          <a:xfrm>
            <a:off x="10226937" y="5809153"/>
            <a:ext cx="73869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8</a:t>
            </a:fld>
            <a:endParaRPr>
              <a:latin typeface="Times New Roman"/>
              <a:ea typeface="Times New Roman"/>
              <a:cs typeface="Times New Roman"/>
              <a:sym typeface="Times New Roman"/>
            </a:endParaRPr>
          </a:p>
        </p:txBody>
      </p:sp>
      <p:sp>
        <p:nvSpPr>
          <p:cNvPr id="192" name="Google Shape;192;p20"/>
          <p:cNvSpPr txBox="1">
            <a:spLocks noGrp="1"/>
          </p:cNvSpPr>
          <p:nvPr>
            <p:ph type="ftr" idx="11"/>
          </p:nvPr>
        </p:nvSpPr>
        <p:spPr>
          <a:xfrm>
            <a:off x="1219202" y="5809153"/>
            <a:ext cx="7386917"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IS362 - Fall 2020 - Final Project</a:t>
            </a:r>
            <a:endParaRPr dirty="0"/>
          </a:p>
        </p:txBody>
      </p:sp>
      <p:pic>
        <p:nvPicPr>
          <p:cNvPr id="193" name="Google Shape;193;p20"/>
          <p:cNvPicPr preferRelativeResize="0"/>
          <p:nvPr/>
        </p:nvPicPr>
        <p:blipFill rotWithShape="1">
          <a:blip r:embed="rId3">
            <a:alphaModFix/>
          </a:blip>
          <a:srcRect/>
          <a:stretch/>
        </p:blipFill>
        <p:spPr>
          <a:xfrm>
            <a:off x="2463550" y="2765512"/>
            <a:ext cx="3362797" cy="2095224"/>
          </a:xfrm>
          <a:prstGeom prst="rect">
            <a:avLst/>
          </a:prstGeom>
          <a:noFill/>
          <a:ln>
            <a:noFill/>
          </a:ln>
        </p:spPr>
      </p:pic>
      <p:pic>
        <p:nvPicPr>
          <p:cNvPr id="194" name="Google Shape;194;p20"/>
          <p:cNvPicPr preferRelativeResize="0"/>
          <p:nvPr/>
        </p:nvPicPr>
        <p:blipFill rotWithShape="1">
          <a:blip r:embed="rId4">
            <a:alphaModFix/>
          </a:blip>
          <a:srcRect/>
          <a:stretch/>
        </p:blipFill>
        <p:spPr>
          <a:xfrm>
            <a:off x="6320371" y="2231722"/>
            <a:ext cx="3734036" cy="316280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1"/>
          <p:cNvSpPr txBox="1">
            <a:spLocks noGrp="1"/>
          </p:cNvSpPr>
          <p:nvPr>
            <p:ph type="title"/>
          </p:nvPr>
        </p:nvSpPr>
        <p:spPr>
          <a:xfrm>
            <a:off x="1460031" y="817583"/>
            <a:ext cx="9286993" cy="120248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onstantia"/>
              <a:buNone/>
            </a:pPr>
            <a:r>
              <a:rPr lang="en-US" sz="3959"/>
              <a:t>Highest Reading Average Score in a school by Borough</a:t>
            </a:r>
            <a:endParaRPr/>
          </a:p>
        </p:txBody>
      </p:sp>
      <p:sp>
        <p:nvSpPr>
          <p:cNvPr id="200" name="Google Shape;200;p21"/>
          <p:cNvSpPr txBox="1">
            <a:spLocks noGrp="1"/>
          </p:cNvSpPr>
          <p:nvPr>
            <p:ph type="sldNum" idx="12"/>
          </p:nvPr>
        </p:nvSpPr>
        <p:spPr>
          <a:xfrm>
            <a:off x="10226937" y="5809153"/>
            <a:ext cx="73869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9</a:t>
            </a:fld>
            <a:endParaRPr>
              <a:latin typeface="Times New Roman"/>
              <a:ea typeface="Times New Roman"/>
              <a:cs typeface="Times New Roman"/>
              <a:sym typeface="Times New Roman"/>
            </a:endParaRPr>
          </a:p>
        </p:txBody>
      </p:sp>
      <p:sp>
        <p:nvSpPr>
          <p:cNvPr id="201" name="Google Shape;201;p21"/>
          <p:cNvSpPr txBox="1">
            <a:spLocks noGrp="1"/>
          </p:cNvSpPr>
          <p:nvPr>
            <p:ph type="ftr" idx="11"/>
          </p:nvPr>
        </p:nvSpPr>
        <p:spPr>
          <a:xfrm>
            <a:off x="1219202" y="5809153"/>
            <a:ext cx="7386917"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IS362 - Fall 2020 - Final Project</a:t>
            </a:r>
            <a:endParaRPr dirty="0"/>
          </a:p>
        </p:txBody>
      </p:sp>
      <p:pic>
        <p:nvPicPr>
          <p:cNvPr id="202" name="Google Shape;202;p21"/>
          <p:cNvPicPr preferRelativeResize="0"/>
          <p:nvPr/>
        </p:nvPicPr>
        <p:blipFill rotWithShape="1">
          <a:blip r:embed="rId3">
            <a:alphaModFix/>
          </a:blip>
          <a:srcRect/>
          <a:stretch/>
        </p:blipFill>
        <p:spPr>
          <a:xfrm>
            <a:off x="2446664" y="2731955"/>
            <a:ext cx="3391146" cy="2151332"/>
          </a:xfrm>
          <a:prstGeom prst="rect">
            <a:avLst/>
          </a:prstGeom>
          <a:noFill/>
          <a:ln>
            <a:noFill/>
          </a:ln>
        </p:spPr>
      </p:pic>
      <p:pic>
        <p:nvPicPr>
          <p:cNvPr id="203" name="Google Shape;203;p21"/>
          <p:cNvPicPr preferRelativeResize="0"/>
          <p:nvPr/>
        </p:nvPicPr>
        <p:blipFill rotWithShape="1">
          <a:blip r:embed="rId4">
            <a:alphaModFix/>
          </a:blip>
          <a:srcRect/>
          <a:stretch/>
        </p:blipFill>
        <p:spPr>
          <a:xfrm>
            <a:off x="6296006" y="2104886"/>
            <a:ext cx="3975251" cy="3405471"/>
          </a:xfrm>
          <a:prstGeom prst="rect">
            <a:avLst/>
          </a:prstGeom>
          <a:noFill/>
          <a:ln>
            <a:noFill/>
          </a:ln>
        </p:spPr>
      </p:pic>
    </p:spTree>
  </p:cSld>
  <p:clrMapOvr>
    <a:masterClrMapping/>
  </p:clrMapOvr>
</p:sld>
</file>

<file path=ppt/theme/theme1.xml><?xml version="1.0" encoding="utf-8"?>
<a:theme xmlns:a="http://schemas.openxmlformats.org/drawingml/2006/main" name="Pushpin">
  <a:themeElements>
    <a:clrScheme name="Pushpin">
      <a:dk1>
        <a:srgbClr val="000000"/>
      </a:dk1>
      <a:lt1>
        <a:srgbClr val="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534</Words>
  <Application>Microsoft Office PowerPoint</Application>
  <PresentationFormat>Widescreen</PresentationFormat>
  <Paragraphs>57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Libre Franklin</vt:lpstr>
      <vt:lpstr>Times New Roman</vt:lpstr>
      <vt:lpstr>Courgette</vt:lpstr>
      <vt:lpstr>Calibri</vt:lpstr>
      <vt:lpstr>Constantia</vt:lpstr>
      <vt:lpstr>Wingdings</vt:lpstr>
      <vt:lpstr>Pushpin</vt:lpstr>
      <vt:lpstr>IS362 – Fall 2020 – Final Project</vt:lpstr>
      <vt:lpstr>IS362 – Final Project</vt:lpstr>
      <vt:lpstr>Data Source Analysis</vt:lpstr>
      <vt:lpstr>Data Source Validation</vt:lpstr>
      <vt:lpstr>Total number of schools and students that participated in the SAT examination</vt:lpstr>
      <vt:lpstr>Number of schools for each borough that participated in the SAT examination</vt:lpstr>
      <vt:lpstr>Number of students for each borough that participated in the SAT examination</vt:lpstr>
      <vt:lpstr>Highest number of test taker in a school for each Borough</vt:lpstr>
      <vt:lpstr>Highest Reading Average Score in a school by Borough</vt:lpstr>
      <vt:lpstr>Highest Math Average Score in a school by Borough</vt:lpstr>
      <vt:lpstr>Highest Writing Average Score in a school by Borough</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IS362 – Fall 2020 – Final Project</dc:title>
  <cp:lastModifiedBy>Henry Rada</cp:lastModifiedBy>
  <cp:revision>1</cp:revision>
  <dcterms:modified xsi:type="dcterms:W3CDTF">2020-12-11T04:44:04Z</dcterms:modified>
</cp:coreProperties>
</file>