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embeddedFontLs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2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98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61871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261871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A5A5A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3383883" y="-293211"/>
            <a:ext cx="4351336" cy="8595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6938168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1680368" y="-537368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859535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61871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61871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448056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261871" y="1713655"/>
            <a:ext cx="4480560" cy="731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261871" y="2507550"/>
            <a:ext cx="4480560" cy="3664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399" cy="160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5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81279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838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841248" y="2099733"/>
            <a:ext cx="3200399" cy="3810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199" cy="597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1292839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859535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E6E4D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1292839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859535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0413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990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1522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1473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142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1504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7"/>
            <a:ext cx="3581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GB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nap/amazon-fine-food-revie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29.stanford.edu/proj2011/MehtaPhilipScaria-Predicting%20Star%20Ratings%20from%20Movie%20Review%20Comments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1261871" y="1876033"/>
            <a:ext cx="9418320" cy="3085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Schoolbook"/>
              <a:buNone/>
            </a:pPr>
            <a:r>
              <a:rPr lang="en-GB" sz="6000" b="0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Deduction of Subjective Remarks to Statistical Equivalence by Sentiment Analysis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700409" y="4961841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Abhishek </a:t>
            </a:r>
            <a:r>
              <a:rPr lang="en-GB" sz="1704" b="0" i="0" u="none" strike="noStrike" cap="none" dirty="0" err="1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Rattihalli</a:t>
            </a: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(800959105)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Rakesh Harish (800984018)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4" b="0" i="0" u="none" strike="noStrike" cap="none" dirty="0" err="1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Sanju</a:t>
            </a: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K H (800953525)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4" b="0" i="0" u="none" strike="noStrike" cap="none" dirty="0" err="1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Sujal</a:t>
            </a: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 V (800969246)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4" b="0" i="0" u="none" strike="noStrike" cap="none" dirty="0" err="1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Venkatesh</a:t>
            </a: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GB" sz="1704" b="0" i="0" u="none" strike="noStrike" cap="none" dirty="0" err="1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Bonageri</a:t>
            </a: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(800964302)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704" b="0" i="0" u="none" strike="noStrike" cap="none" dirty="0" err="1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Vikas</a:t>
            </a:r>
            <a:r>
              <a:rPr lang="en-GB" sz="1704" b="0" i="0" u="none" strike="noStrike" cap="none" dirty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Deshpande (800964852)</a:t>
            </a:r>
          </a:p>
        </p:txBody>
      </p:sp>
      <p:pic>
        <p:nvPicPr>
          <p:cNvPr id="1028" name="Picture 4" descr="Image result for python language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12" y="328126"/>
            <a:ext cx="4876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Python Constructs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859535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abstraction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Array list, dictionary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frames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Classes and objects</a:t>
            </a:r>
          </a:p>
          <a:p>
            <a:pPr marL="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Control abstraction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if, if–else, nested if–else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while, do while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Libraries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261871" y="2446638"/>
            <a:ext cx="8595359" cy="373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Pandas for file utilities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Scikit Learn for machine learning techniques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Natural Language Toolkit (NLTK) for sentiment analysis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Matplotlib for graphical visualisation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Implemented Techniques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261871" y="2199502"/>
            <a:ext cx="8595359" cy="39806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Decision Tree Classification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Neural Networks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 Vector Machines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Random Forest Classification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Nearest Neighbours</a:t>
            </a:r>
          </a:p>
          <a:p>
            <a:pPr marL="342900" marR="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Gradient Boosting Classifier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Results/Comparison</a:t>
            </a:r>
          </a:p>
        </p:txBody>
      </p:sp>
      <p:pic>
        <p:nvPicPr>
          <p:cNvPr id="167" name="Shape 167" descr="ttps://lh5.googleusercontent.com/EDUpKUo3PhhQR37N7nDVJypE1dgfnDjlG_xWaWCBBSsX3wEQvVELFyev_2jr_fhT5fdMnO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3234" y="2072406"/>
            <a:ext cx="6309913" cy="449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Results/Comparison</a:t>
            </a:r>
          </a:p>
        </p:txBody>
      </p:sp>
      <p:pic>
        <p:nvPicPr>
          <p:cNvPr id="173" name="Shape 173" descr="ttps://lh3.googleusercontent.com/Z0BNQ8pkFUs-sqolkiLyDKcjb-30qDkGRlJu3bKoyDlXShQMsI3OnXF2CeeGEW4FscMrSf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2578" y="1691322"/>
            <a:ext cx="5991224" cy="49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Results/Comparison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205" y="1691322"/>
            <a:ext cx="10099589" cy="488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Future Scope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61871" y="2817341"/>
            <a:ext cx="8595359" cy="33627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has robust libraries for graphical user interface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TK Learn, WX Python, Sugar are some of the GUI libraries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project may be extended to feature graphical user interface to interactively accepts reviews and predict rating in real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176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666"/>
            </a:pPr>
            <a:r>
              <a:rPr lang="en-GB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https://www.kaggle.com/snap/amazon-fine-food-reviews</a:t>
            </a:r>
          </a:p>
          <a:p>
            <a:pPr marL="4572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666"/>
            </a:pPr>
            <a:r>
              <a:rPr lang="en-GB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http://cs229.stanford.edu/proj2011/MehtaPhilipScaria-Predicting%20Star%20Ratings%20from%20Movie%20Review%20Comments.pdf</a:t>
            </a:r>
          </a:p>
          <a:p>
            <a:pPr marL="4572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666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http://marcobonzanini.com/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875098" y="2766150"/>
            <a:ext cx="3978299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Contents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859535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Goal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Motivation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Set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Python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Python Constructs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Libraries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Implemented Techniques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Results/Comparison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eriod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Future Scope</a:t>
            </a:r>
          </a:p>
          <a:p>
            <a:pPr marL="342900" marR="0" lvl="0" indent="-34290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Goal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261871" y="1952367"/>
            <a:ext cx="8595359" cy="4227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GB" sz="24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goal of the project is to predict the rating of a product based on reviews, so that a user can decide whether to buy the product or not just looking at ratings instead of reading all the reviews.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GB" sz="24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aim of this project is to predict the star rating of a user’s comment about a product on a scale of 1 to 5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GB" sz="24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the implementation, we will be using </a:t>
            </a:r>
            <a:r>
              <a:rPr lang="en-GB" sz="24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Amazon Fine Food Review Dataset</a:t>
            </a:r>
          </a:p>
          <a:p>
            <a:pPr marL="182880" marR="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261871" y="2594918"/>
            <a:ext cx="8595359" cy="3585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GB" sz="24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motivation for doing this project was primarily from the paper/research activity, </a:t>
            </a:r>
            <a:r>
              <a:rPr lang="en-GB" sz="24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Predicting Star Ratings of Movie Review Comments,</a:t>
            </a:r>
            <a:r>
              <a:rPr lang="en-GB" sz="24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steered by three Stanford PhD students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859535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project is aimed manifesting Python’s features and analysing its components, constructs, and features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work aims at textual analysis of subjective/sentimental remarks and infer their statistical equivalence, like rating, for example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Sentiment analysis is one of the most frequent, interesting applications of text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Set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261871" y="2323069"/>
            <a:ext cx="8595359" cy="38570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considered the Amazon product reviews and remarks made by its users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data set was obtained from Kaggle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dataset consists of about 568,454 reviews.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project can be used to any dataset which involves user reviews and can predict its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Python?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61871" y="2248930"/>
            <a:ext cx="8595359" cy="3931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offers a rich set of libraries, specifically developed for problems in machine learning, data analytics, and artificial intelligence domains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is multi paradigm and supports object-oriented, procedural, and functional programming styles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has simple syntax, readability, usability, and maintainability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Dynamically typed and flexible, with code that is less verbose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Pros</a:t>
            </a:r>
            <a:r>
              <a:rPr lang="en-US" b="1" dirty="0"/>
              <a:t> </a:t>
            </a:r>
            <a:r>
              <a:rPr lang="en-US" dirty="0"/>
              <a:t>of Python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61871" y="2248930"/>
            <a:ext cx="8595359" cy="26776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n-US" dirty="0"/>
              <a:t>Python is easy to read, use and maintain.</a:t>
            </a:r>
          </a:p>
          <a:p>
            <a:pPr lvl="0" algn="just"/>
            <a:r>
              <a:rPr lang="en-US" dirty="0"/>
              <a:t>Extremely popular in academia, creating a large talent pool.</a:t>
            </a:r>
          </a:p>
          <a:p>
            <a:pPr lvl="0" algn="just"/>
            <a:r>
              <a:rPr lang="en-US" dirty="0"/>
              <a:t>Simple syntax and readability</a:t>
            </a:r>
          </a:p>
          <a:p>
            <a:pPr lvl="0" algn="just"/>
            <a:r>
              <a:rPr lang="en-US" dirty="0"/>
              <a:t>Dynamically typed and flexible, with code that is less verbose.</a:t>
            </a:r>
          </a:p>
          <a:p>
            <a:pPr lvl="0" algn="just"/>
            <a:r>
              <a:rPr lang="en-US" dirty="0"/>
              <a:t>Python is multi paradigm and supports OO, procedural, and functional programming styles</a:t>
            </a:r>
          </a:p>
        </p:txBody>
      </p:sp>
    </p:spTree>
    <p:extLst>
      <p:ext uri="{BB962C8B-B14F-4D97-AF65-F5344CB8AC3E}">
        <p14:creationId xmlns:p14="http://schemas.microsoft.com/office/powerpoint/2010/main" val="39095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Cons</a:t>
            </a:r>
            <a:r>
              <a:rPr lang="en-US" b="1" dirty="0"/>
              <a:t> </a:t>
            </a:r>
            <a:r>
              <a:rPr lang="en-US" dirty="0"/>
              <a:t>of Python 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61871" y="2248930"/>
            <a:ext cx="8595359" cy="27149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Because it is an interpreted language, it is often many times slower than compiled languages</a:t>
            </a:r>
          </a:p>
          <a:p>
            <a:pPr lvl="0"/>
            <a:r>
              <a:rPr lang="en-US" dirty="0"/>
              <a:t>Python is present on many server and desktop platforms, but it is weak in mobile computing and browsers</a:t>
            </a:r>
          </a:p>
          <a:p>
            <a:pPr lvl="0"/>
            <a:r>
              <a:rPr lang="en-US" dirty="0"/>
              <a:t>Because the language is dynamically typed, it requires more testing and has errors that only show up at runtime</a:t>
            </a:r>
          </a:p>
          <a:p>
            <a:pPr lvl="0"/>
            <a:r>
              <a:rPr lang="en-US" dirty="0"/>
              <a:t>If the libraries are imported, it takes a lot of time to load them before it can be up and running, as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38775013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648</Words>
  <Application>Microsoft Office PowerPoint</Application>
  <PresentationFormat>Widescreen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Century Schoolbook</vt:lpstr>
      <vt:lpstr>Noto Sans Symbols</vt:lpstr>
      <vt:lpstr>Arial</vt:lpstr>
      <vt:lpstr>Times New Roman</vt:lpstr>
      <vt:lpstr>Calibri</vt:lpstr>
      <vt:lpstr>View</vt:lpstr>
      <vt:lpstr>View</vt:lpstr>
      <vt:lpstr>Deduction of Subjective Remarks to Statistical Equivalence by Sentiment Analysis</vt:lpstr>
      <vt:lpstr>Contents</vt:lpstr>
      <vt:lpstr>Goal</vt:lpstr>
      <vt:lpstr>Motivation</vt:lpstr>
      <vt:lpstr>Introduction</vt:lpstr>
      <vt:lpstr>Data Set</vt:lpstr>
      <vt:lpstr>Why Python?</vt:lpstr>
      <vt:lpstr>Pros of Python</vt:lpstr>
      <vt:lpstr>Cons of Python </vt:lpstr>
      <vt:lpstr>Used Python Constructs</vt:lpstr>
      <vt:lpstr>Python Libraries</vt:lpstr>
      <vt:lpstr>Implemented Techniques</vt:lpstr>
      <vt:lpstr>Results/Comparison</vt:lpstr>
      <vt:lpstr>Results/Comparison</vt:lpstr>
      <vt:lpstr>Results/Comparison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Deduction of Subjective Remarks to Statistical Equivalence by Sentiment Analysis</dc:title>
  <dc:creator>Rakesh Harish</dc:creator>
  <cp:lastModifiedBy>Rakesh Harish</cp:lastModifiedBy>
  <cp:revision>5</cp:revision>
  <dcterms:modified xsi:type="dcterms:W3CDTF">2017-04-25T23:14:48Z</dcterms:modified>
</cp:coreProperties>
</file>