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3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5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24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25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3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59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3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0FA1D-DE28-46DF-8373-DACBB6BD719A}" type="datetimeFigureOut">
              <a:rPr lang="en-US" smtClean="0"/>
              <a:t>02/01/2025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1F427D-5497-4DB5-B2D2-3BA3ACF5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C17D-4845-105A-9A0D-D6ECE23D4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335A2-5B83-A361-8B9C-4B2B1C2B0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62591"/>
          </a:xfrm>
        </p:spPr>
        <p:txBody>
          <a:bodyPr>
            <a:normAutofit/>
          </a:bodyPr>
          <a:lstStyle/>
          <a:p>
            <a:r>
              <a:rPr lang="en-US" dirty="0"/>
              <a:t>Hassan Attique</a:t>
            </a:r>
          </a:p>
          <a:p>
            <a:r>
              <a:rPr lang="en-US" dirty="0"/>
              <a:t>482073</a:t>
            </a:r>
          </a:p>
          <a:p>
            <a:r>
              <a:rPr lang="en-US" dirty="0"/>
              <a:t>BEE-15D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387414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224B-FDA5-E3A1-69F8-6F5D0889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85DF-0627-87C8-76B5-9B808747E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Uses</a:t>
            </a:r>
          </a:p>
          <a:p>
            <a:r>
              <a:rPr lang="en-US" dirty="0"/>
              <a:t>Libraries Used</a:t>
            </a:r>
          </a:p>
          <a:p>
            <a:r>
              <a:rPr lang="en-US" dirty="0"/>
              <a:t>Flowchart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C0C9-2F30-D790-5F17-B51E7A0D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E914-11A8-7D56-78F4-A69BFA14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Trains</a:t>
            </a:r>
          </a:p>
          <a:p>
            <a:endParaRPr lang="en-US" dirty="0"/>
          </a:p>
          <a:p>
            <a:r>
              <a:rPr lang="en-US" dirty="0"/>
              <a:t>Travelling by trains</a:t>
            </a:r>
          </a:p>
          <a:p>
            <a:endParaRPr lang="en-US" dirty="0"/>
          </a:p>
          <a:p>
            <a:r>
              <a:rPr lang="en-US" dirty="0"/>
              <a:t>Pak Railways website confusing </a:t>
            </a:r>
          </a:p>
        </p:txBody>
      </p:sp>
    </p:spTree>
    <p:extLst>
      <p:ext uri="{BB962C8B-B14F-4D97-AF65-F5344CB8AC3E}">
        <p14:creationId xmlns:p14="http://schemas.microsoft.com/office/powerpoint/2010/main" val="26607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98C1-66EF-5A55-288E-42AF1D22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783C-2EA9-D5FE-32F2-37933FDA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301068"/>
          </a:xfrm>
        </p:spPr>
        <p:txBody>
          <a:bodyPr>
            <a:normAutofit/>
          </a:bodyPr>
          <a:lstStyle/>
          <a:p>
            <a:r>
              <a:rPr lang="en-US" dirty="0"/>
              <a:t>Easily book seats and tickets</a:t>
            </a:r>
          </a:p>
          <a:p>
            <a:endParaRPr lang="en-US" dirty="0"/>
          </a:p>
          <a:p>
            <a:r>
              <a:rPr lang="en-US" dirty="0"/>
              <a:t>Check which trains are available</a:t>
            </a:r>
          </a:p>
          <a:p>
            <a:endParaRPr lang="en-US" dirty="0"/>
          </a:p>
          <a:p>
            <a:r>
              <a:rPr lang="en-US" dirty="0"/>
              <a:t>Order food while in train</a:t>
            </a:r>
          </a:p>
          <a:p>
            <a:endParaRPr lang="en-US" dirty="0"/>
          </a:p>
          <a:p>
            <a:r>
              <a:rPr lang="en-US" dirty="0"/>
              <a:t>Cancel bookings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F57D-30E2-F31E-CD22-2DA58F09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99AD-99C9-4197-D0EA-2982BFCD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844"/>
            <a:ext cx="10515600" cy="4256316"/>
          </a:xfrm>
        </p:spPr>
        <p:txBody>
          <a:bodyPr>
            <a:normAutofit/>
          </a:bodyPr>
          <a:lstStyle/>
          <a:p>
            <a:r>
              <a:rPr lang="en-US" dirty="0"/>
              <a:t>#include &lt;iostream&gt;  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 </a:t>
            </a:r>
          </a:p>
          <a:p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 </a:t>
            </a:r>
          </a:p>
          <a:p>
            <a:r>
              <a:rPr lang="en-US" dirty="0"/>
              <a:t>#include &lt;</a:t>
            </a:r>
            <a:r>
              <a:rPr lang="en-US" dirty="0" err="1"/>
              <a:t>ctime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66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D491-67F4-F5E6-8122-915FD237C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521902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#include &lt;iostream&gt;</a:t>
            </a:r>
          </a:p>
          <a:p>
            <a:pPr lvl="1"/>
            <a:r>
              <a:rPr lang="en-US" dirty="0"/>
              <a:t>Standard input/output library</a:t>
            </a:r>
          </a:p>
          <a:p>
            <a:pPr lvl="1"/>
            <a:r>
              <a:rPr lang="en-US" dirty="0"/>
              <a:t>Mainly used for </a:t>
            </a:r>
            <a:r>
              <a:rPr lang="en-US" dirty="0" err="1"/>
              <a:t>cin</a:t>
            </a:r>
            <a:r>
              <a:rPr lang="en-US" dirty="0"/>
              <a:t>/</a:t>
            </a:r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File input/output</a:t>
            </a:r>
          </a:p>
          <a:p>
            <a:pPr lvl="1"/>
            <a:r>
              <a:rPr lang="en-US" dirty="0"/>
              <a:t>Provides functions like </a:t>
            </a:r>
            <a:r>
              <a:rPr lang="en-US" dirty="0" err="1"/>
              <a:t>ifstream</a:t>
            </a:r>
            <a:r>
              <a:rPr lang="en-US" dirty="0"/>
              <a:t>, </a:t>
            </a:r>
            <a:r>
              <a:rPr lang="en-US" dirty="0" err="1"/>
              <a:t>ofstream</a:t>
            </a:r>
            <a:r>
              <a:rPr lang="en-US" dirty="0"/>
              <a:t> and </a:t>
            </a:r>
            <a:r>
              <a:rPr lang="en-US" dirty="0" err="1"/>
              <a:t>fstream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Manipulating format of input/output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A4B35-33FA-FEDA-DD6A-61FE8888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03" y="2245251"/>
            <a:ext cx="3867690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5C64D-07BA-7577-09DA-A8281F51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13" y="3650407"/>
            <a:ext cx="3419952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4D967-4E94-C7D6-739E-2C7F2ECD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60" y="5192410"/>
            <a:ext cx="4363059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2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2825-3F4A-D6D1-1E67-FAD41166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1057"/>
            <a:ext cx="10515600" cy="5578249"/>
          </a:xfrm>
        </p:spPr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Provides functions such as 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 and etc.</a:t>
            </a:r>
          </a:p>
          <a:p>
            <a:r>
              <a:rPr lang="en-US" dirty="0"/>
              <a:t>#include &lt;</a:t>
            </a:r>
            <a:r>
              <a:rPr lang="en-US" dirty="0" err="1"/>
              <a:t>cstdlib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Similar to </a:t>
            </a:r>
            <a:r>
              <a:rPr lang="en-US" dirty="0" err="1"/>
              <a:t>stdlib.h</a:t>
            </a:r>
            <a:r>
              <a:rPr lang="en-US" dirty="0"/>
              <a:t>, preferred library </a:t>
            </a:r>
          </a:p>
          <a:p>
            <a:r>
              <a:rPr lang="en-US" dirty="0"/>
              <a:t>#include &lt;</a:t>
            </a:r>
            <a:r>
              <a:rPr lang="en-US" dirty="0" err="1"/>
              <a:t>ctime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Includes functions such as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2E619-500A-4495-E9E1-1177340D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98" y="2351315"/>
            <a:ext cx="5542375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1240-AA41-8D89-D98F-2F39EA80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2877"/>
            <a:ext cx="9601196" cy="1303867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B8B0D-57B0-4C90-53AD-50C80A5B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A3C86-12C3-9519-3752-1740FDFC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88" y="1665657"/>
            <a:ext cx="7184285" cy="42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9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438</TotalTime>
  <Words>163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Object-Oriented Programming Project</vt:lpstr>
      <vt:lpstr>Table of Contents</vt:lpstr>
      <vt:lpstr>Motivation</vt:lpstr>
      <vt:lpstr>Uses</vt:lpstr>
      <vt:lpstr>Libraries Used</vt:lpstr>
      <vt:lpstr>PowerPoint Presentation</vt:lpstr>
      <vt:lpstr>PowerPoint Presentation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Usman</dc:creator>
  <cp:lastModifiedBy>Muhammad Usman</cp:lastModifiedBy>
  <cp:revision>4</cp:revision>
  <dcterms:created xsi:type="dcterms:W3CDTF">2024-12-25T20:50:20Z</dcterms:created>
  <dcterms:modified xsi:type="dcterms:W3CDTF">2025-01-02T05:38:57Z</dcterms:modified>
</cp:coreProperties>
</file>