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F1C7F6-F32C-4BD5-8AAD-798A0B0F2120}">
  <a:tblStyle styleId="{B8F1C7F6-F32C-4BD5-8AAD-798A0B0F21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7345F13-232E-4630-8BBA-12281B3911F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39e72d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039e72d3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039e72d3e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039e72d3e_2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039e72d3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039e72d3e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039e72d3e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039e72d3e_2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{B8F1C7F6-F32C-4BD5-8AAD-798A0B0F2120}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O2일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gatcha table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이혜림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member_table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{F7345F13-232E-4630-8BBA-12281B3911FC}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m_i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이메일 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전화번호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memberLocation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지역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정보 관리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{F7345F13-232E-4630-8BBA-12281B3911FC}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c_i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companyId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/>
                        <a:t>사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company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/>
                        <a:t>사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company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company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회원사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 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companyMobile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전화번호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company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사업자등록번호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company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Locatio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지역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bootCount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예약횟수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</a:rPr>
              <a:t>searchType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정보 관리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{F7345F13-232E-4630-8BBA-12281B3911FC}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_i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메뉴번호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companyId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varchar(30)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c_menu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메뉴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c_menuFileName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메뉴 사진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13" name="Google Shape;113;p16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</a:rPr>
              <a:t>searchType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정보 관리</a:t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{F7345F13-232E-4630-8BBA-12281B3911FC}</a:tableStyleId>
              </a:tblPr>
              <a:tblGrid>
                <a:gridCol w="333650"/>
                <a:gridCol w="1182525"/>
                <a:gridCol w="124985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b_id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예약번호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companyName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varchar(30)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회원사이름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memberName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varchar(30)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boot</a:t>
                      </a:r>
                      <a:r>
                        <a:rPr lang="en-US" sz="1100">
                          <a:highlight>
                            <a:srgbClr val="FDFDFD"/>
                          </a:highlight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strength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예약 인원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bootDate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datetime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예약시간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정보 관리</a:t>
            </a:r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{F7345F13-232E-4630-8BBA-12281B3911FC}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r_i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c_i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varchar(30)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작성자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reviewContents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varcha(500)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리뷰내용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reviewTime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datetime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작성시간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