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 Mono Medium"/>
      <p:regular r:id="rId30"/>
      <p:bold r:id="rId31"/>
      <p:italic r:id="rId32"/>
      <p:boldItalic r:id="rId33"/>
    </p:embeddedFont>
    <p:embeddedFont>
      <p:font typeface="Roboto"/>
      <p:regular r:id="rId34"/>
      <p:bold r:id="rId35"/>
      <p:italic r:id="rId36"/>
      <p:boldItalic r:id="rId37"/>
    </p:embeddedFont>
    <p:embeddedFont>
      <p:font typeface="Inconsolata"/>
      <p:regular r:id="rId38"/>
      <p:bold r:id="rId39"/>
    </p:embeddedFont>
    <p:embeddedFont>
      <p:font typeface="Lato"/>
      <p:regular r:id="rId40"/>
      <p:bold r:id="rId41"/>
      <p:italic r:id="rId42"/>
      <p:boldItalic r:id="rId43"/>
    </p:embeddedFont>
    <p:embeddedFont>
      <p:font typeface="Saira Semi Condensed"/>
      <p:regular r:id="rId44"/>
      <p:bold r:id="rId45"/>
    </p:embeddedFont>
    <p:embeddedFont>
      <p:font typeface="Roboto Mono"/>
      <p:regular r:id="rId46"/>
      <p:bold r:id="rId47"/>
      <p:italic r:id="rId48"/>
      <p:boldItalic r:id="rId49"/>
    </p:embeddedFont>
    <p:embeddedFont>
      <p:font typeface="Itim"/>
      <p:regular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0B23C8-BA5B-4895-97CE-FD375B700816}">
  <a:tblStyle styleId="{3D0B23C8-BA5B-4895-97CE-FD375B7008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44" Type="http://schemas.openxmlformats.org/officeDocument/2006/relationships/font" Target="fonts/SairaSemiCondensed-regular.fntdata"/><Relationship Id="rId43" Type="http://schemas.openxmlformats.org/officeDocument/2006/relationships/font" Target="fonts/Lato-boldItalic.fntdata"/><Relationship Id="rId46" Type="http://schemas.openxmlformats.org/officeDocument/2006/relationships/font" Target="fonts/RobotoMono-regular.fntdata"/><Relationship Id="rId45" Type="http://schemas.openxmlformats.org/officeDocument/2006/relationships/font" Target="fonts/SairaSemiCondense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Mono-italic.fntdata"/><Relationship Id="rId47" Type="http://schemas.openxmlformats.org/officeDocument/2006/relationships/font" Target="fonts/RobotoMono-bold.fntdata"/><Relationship Id="rId49" Type="http://schemas.openxmlformats.org/officeDocument/2006/relationships/font" Target="fonts/RobotoMon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Medium-bold.fntdata"/><Relationship Id="rId30" Type="http://schemas.openxmlformats.org/officeDocument/2006/relationships/font" Target="fonts/RobotoMonoMedium-regular.fntdata"/><Relationship Id="rId33" Type="http://schemas.openxmlformats.org/officeDocument/2006/relationships/font" Target="fonts/RobotoMonoMedium-boldItalic.fntdata"/><Relationship Id="rId32" Type="http://schemas.openxmlformats.org/officeDocument/2006/relationships/font" Target="fonts/RobotoMonoMedium-italic.fntdata"/><Relationship Id="rId35" Type="http://schemas.openxmlformats.org/officeDocument/2006/relationships/font" Target="fonts/Roboto-bold.fntdata"/><Relationship Id="rId34" Type="http://schemas.openxmlformats.org/officeDocument/2006/relationships/font" Target="fonts/Roboto-regular.fntdata"/><Relationship Id="rId37" Type="http://schemas.openxmlformats.org/officeDocument/2006/relationships/font" Target="fonts/Roboto-boldItalic.fntdata"/><Relationship Id="rId36" Type="http://schemas.openxmlformats.org/officeDocument/2006/relationships/font" Target="fonts/Roboto-italic.fntdata"/><Relationship Id="rId39" Type="http://schemas.openxmlformats.org/officeDocument/2006/relationships/font" Target="fonts/Inconsolata-bold.fntdata"/><Relationship Id="rId38" Type="http://schemas.openxmlformats.org/officeDocument/2006/relationships/font" Target="fonts/Inconsolata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Itim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1c5296f850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1c5296f850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1c5296f850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1c5296f850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1c40f50422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1c40f50422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1c40f50422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1c40f50422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1be1a863d7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Google Shape;1426;g1be1a863d7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1be1a863d7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Google Shape;1432;g1be1a863d7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1be1a863d7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1be1a863d7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1c537ece392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1c537ece39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be1a863d72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be1a863d7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1be1a863d72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1be1a863d72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1be1a863d72_0_1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1be1a863d72_0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1be1a863d72_0_2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1be1a863d72_0_2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1c537ece39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1c537ece39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1c537ece392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Google Shape;1492;g1c537ece392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1c40f5042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1c40f5042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1be1a863d72_0_3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1be1a863d72_0_3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1c537ece39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1c537ece39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1c537ece39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1c537ece39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1c537ece39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1c537ece39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1c537ece39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Google Shape;1346;g1c537ece3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1be1a863d72_0_2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1be1a863d72_0_2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1c5296f85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1c5296f85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637900" y="1733375"/>
            <a:ext cx="144300" cy="1443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11950" y="4679950"/>
            <a:ext cx="144000" cy="14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75000" y="4537900"/>
            <a:ext cx="144000" cy="1440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305525" y="426475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223600" y="615600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99425" y="2081250"/>
            <a:ext cx="221100" cy="2214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089950" y="440975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56950" y="4971775"/>
            <a:ext cx="54000" cy="5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668325" y="2792500"/>
            <a:ext cx="83400" cy="834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61600" y="664400"/>
            <a:ext cx="83400" cy="83400"/>
          </a:xfrm>
          <a:prstGeom prst="ellipse">
            <a:avLst/>
          </a:prstGeom>
          <a:solidFill>
            <a:srgbClr val="DB25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799700" y="4657000"/>
            <a:ext cx="60000" cy="600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197150" y="2726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3137900" y="461788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454800" y="4414525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395550" y="4603650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" name="Google Shape;24;p2"/>
          <p:cNvCxnSpPr/>
          <p:nvPr/>
        </p:nvCxnSpPr>
        <p:spPr>
          <a:xfrm rot="10800000">
            <a:off x="403300" y="-98575"/>
            <a:ext cx="0" cy="70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5" name="Google Shape;25;p2"/>
          <p:cNvCxnSpPr/>
          <p:nvPr/>
        </p:nvCxnSpPr>
        <p:spPr>
          <a:xfrm rot="10800000">
            <a:off x="383950" y="3868325"/>
            <a:ext cx="0" cy="70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6" name="Google Shape;26;p2"/>
          <p:cNvCxnSpPr/>
          <p:nvPr/>
        </p:nvCxnSpPr>
        <p:spPr>
          <a:xfrm rot="10800000">
            <a:off x="6595350" y="-208300"/>
            <a:ext cx="0" cy="956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7" name="Google Shape;27;p2"/>
          <p:cNvCxnSpPr/>
          <p:nvPr/>
        </p:nvCxnSpPr>
        <p:spPr>
          <a:xfrm rot="10800000">
            <a:off x="8709975" y="-143500"/>
            <a:ext cx="0" cy="1734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8" name="Google Shape;28;p2"/>
          <p:cNvCxnSpPr/>
          <p:nvPr/>
        </p:nvCxnSpPr>
        <p:spPr>
          <a:xfrm rot="10800000">
            <a:off x="6266875" y="3842525"/>
            <a:ext cx="0" cy="1340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9" name="Google Shape;29;p2"/>
          <p:cNvCxnSpPr/>
          <p:nvPr/>
        </p:nvCxnSpPr>
        <p:spPr>
          <a:xfrm rot="10800000">
            <a:off x="4042325" y="4657000"/>
            <a:ext cx="0" cy="1340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0" name="Google Shape;30;p2"/>
          <p:cNvCxnSpPr/>
          <p:nvPr/>
        </p:nvCxnSpPr>
        <p:spPr>
          <a:xfrm rot="10800000">
            <a:off x="216825" y="1901550"/>
            <a:ext cx="0" cy="1340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1" name="Google Shape;31;p2"/>
          <p:cNvCxnSpPr/>
          <p:nvPr/>
        </p:nvCxnSpPr>
        <p:spPr>
          <a:xfrm rot="10800000">
            <a:off x="8709975" y="4022200"/>
            <a:ext cx="0" cy="1304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2" name="Google Shape;32;p2"/>
          <p:cNvCxnSpPr/>
          <p:nvPr/>
        </p:nvCxnSpPr>
        <p:spPr>
          <a:xfrm rot="10800000">
            <a:off x="8285625" y="-877625"/>
            <a:ext cx="0" cy="1304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3" name="Google Shape;33;p2"/>
          <p:cNvCxnSpPr/>
          <p:nvPr/>
        </p:nvCxnSpPr>
        <p:spPr>
          <a:xfrm rot="10800000">
            <a:off x="5829700" y="-143500"/>
            <a:ext cx="0" cy="1304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4" name="Google Shape;34;p2"/>
          <p:cNvCxnSpPr/>
          <p:nvPr/>
        </p:nvCxnSpPr>
        <p:spPr>
          <a:xfrm rot="10800000">
            <a:off x="7739775" y="426475"/>
            <a:ext cx="0" cy="1734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5" name="Google Shape;35;p2"/>
          <p:cNvSpPr txBox="1"/>
          <p:nvPr>
            <p:ph type="ctrTitle"/>
          </p:nvPr>
        </p:nvSpPr>
        <p:spPr>
          <a:xfrm>
            <a:off x="713100" y="814375"/>
            <a:ext cx="5987700" cy="30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713100" y="3841150"/>
            <a:ext cx="4271100" cy="4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1"/>
          <p:cNvSpPr txBox="1"/>
          <p:nvPr>
            <p:ph hasCustomPrompt="1" type="title"/>
          </p:nvPr>
        </p:nvSpPr>
        <p:spPr>
          <a:xfrm>
            <a:off x="1512550" y="1823750"/>
            <a:ext cx="6118800" cy="115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2" name="Google Shape;262;p11"/>
          <p:cNvSpPr txBox="1"/>
          <p:nvPr>
            <p:ph idx="1" type="body"/>
          </p:nvPr>
        </p:nvSpPr>
        <p:spPr>
          <a:xfrm>
            <a:off x="2020673" y="2900603"/>
            <a:ext cx="5102700" cy="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3" name="Google Shape;263;p11"/>
          <p:cNvSpPr/>
          <p:nvPr/>
        </p:nvSpPr>
        <p:spPr>
          <a:xfrm>
            <a:off x="3139625" y="421775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1"/>
          <p:cNvSpPr/>
          <p:nvPr/>
        </p:nvSpPr>
        <p:spPr>
          <a:xfrm flipH="1">
            <a:off x="519600" y="2586050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5" name="Google Shape;265;p11"/>
          <p:cNvCxnSpPr/>
          <p:nvPr/>
        </p:nvCxnSpPr>
        <p:spPr>
          <a:xfrm rot="10800000">
            <a:off x="591750" y="155852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66" name="Google Shape;266;p11"/>
          <p:cNvSpPr/>
          <p:nvPr/>
        </p:nvSpPr>
        <p:spPr>
          <a:xfrm flipH="1">
            <a:off x="539000" y="2804650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1"/>
          <p:cNvSpPr/>
          <p:nvPr/>
        </p:nvSpPr>
        <p:spPr>
          <a:xfrm flipH="1">
            <a:off x="178906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1"/>
          <p:cNvSpPr/>
          <p:nvPr/>
        </p:nvSpPr>
        <p:spPr>
          <a:xfrm flipH="1">
            <a:off x="170375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9" name="Google Shape;269;p11"/>
          <p:cNvCxnSpPr/>
          <p:nvPr/>
        </p:nvCxnSpPr>
        <p:spPr>
          <a:xfrm rot="10800000">
            <a:off x="219300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70" name="Google Shape;270;p11"/>
          <p:cNvSpPr/>
          <p:nvPr/>
        </p:nvSpPr>
        <p:spPr>
          <a:xfrm flipH="1">
            <a:off x="339174" y="4763200"/>
            <a:ext cx="126000" cy="12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1"/>
          <p:cNvSpPr/>
          <p:nvPr/>
        </p:nvSpPr>
        <p:spPr>
          <a:xfrm flipH="1">
            <a:off x="312400" y="4494724"/>
            <a:ext cx="179400" cy="179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2" name="Google Shape;272;p11"/>
          <p:cNvCxnSpPr/>
          <p:nvPr/>
        </p:nvCxnSpPr>
        <p:spPr>
          <a:xfrm rot="10800000">
            <a:off x="402125" y="34524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73" name="Google Shape;273;p11"/>
          <p:cNvSpPr/>
          <p:nvPr/>
        </p:nvSpPr>
        <p:spPr>
          <a:xfrm flipH="1">
            <a:off x="8952650" y="1828100"/>
            <a:ext cx="83400" cy="8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4" name="Google Shape;274;p11"/>
          <p:cNvCxnSpPr/>
          <p:nvPr/>
        </p:nvCxnSpPr>
        <p:spPr>
          <a:xfrm rot="10800000">
            <a:off x="8996450" y="357900"/>
            <a:ext cx="0" cy="1365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75" name="Google Shape;275;p11"/>
          <p:cNvSpPr/>
          <p:nvPr/>
        </p:nvSpPr>
        <p:spPr>
          <a:xfrm flipH="1">
            <a:off x="8658025" y="66340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1"/>
          <p:cNvSpPr/>
          <p:nvPr/>
        </p:nvSpPr>
        <p:spPr>
          <a:xfrm flipH="1">
            <a:off x="8854100" y="45477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1"/>
          <p:cNvSpPr/>
          <p:nvPr/>
        </p:nvSpPr>
        <p:spPr>
          <a:xfrm flipH="1">
            <a:off x="8794850" y="4736888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1"/>
          <p:cNvSpPr/>
          <p:nvPr/>
        </p:nvSpPr>
        <p:spPr>
          <a:xfrm flipH="1">
            <a:off x="7478350" y="45180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1"/>
          <p:cNvSpPr/>
          <p:nvPr/>
        </p:nvSpPr>
        <p:spPr>
          <a:xfrm flipH="1">
            <a:off x="7438875" y="181574"/>
            <a:ext cx="167400" cy="16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0" name="Google Shape;280;p11"/>
          <p:cNvCxnSpPr/>
          <p:nvPr/>
        </p:nvCxnSpPr>
        <p:spPr>
          <a:xfrm rot="10800000">
            <a:off x="7522550" y="-80402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81" name="Google Shape;281;p11"/>
          <p:cNvSpPr/>
          <p:nvPr/>
        </p:nvSpPr>
        <p:spPr>
          <a:xfrm flipH="1">
            <a:off x="6092475" y="183738"/>
            <a:ext cx="156900" cy="1569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1"/>
          <p:cNvSpPr/>
          <p:nvPr/>
        </p:nvSpPr>
        <p:spPr>
          <a:xfrm flipH="1">
            <a:off x="6141000" y="444875"/>
            <a:ext cx="60000" cy="6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3" name="Google Shape;283;p11"/>
          <p:cNvCxnSpPr/>
          <p:nvPr/>
        </p:nvCxnSpPr>
        <p:spPr>
          <a:xfrm rot="10800000">
            <a:off x="6047275" y="4889200"/>
            <a:ext cx="0" cy="580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11"/>
          <p:cNvCxnSpPr/>
          <p:nvPr/>
        </p:nvCxnSpPr>
        <p:spPr>
          <a:xfrm rot="10800000">
            <a:off x="4425850" y="4547825"/>
            <a:ext cx="0" cy="749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11"/>
          <p:cNvCxnSpPr/>
          <p:nvPr/>
        </p:nvCxnSpPr>
        <p:spPr>
          <a:xfrm rot="10800000">
            <a:off x="8359888" y="4632425"/>
            <a:ext cx="0" cy="580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86" name="Google Shape;286;p11"/>
          <p:cNvSpPr/>
          <p:nvPr/>
        </p:nvSpPr>
        <p:spPr>
          <a:xfrm flipH="1">
            <a:off x="8707075" y="3398625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11"/>
          <p:cNvCxnSpPr/>
          <p:nvPr/>
        </p:nvCxnSpPr>
        <p:spPr>
          <a:xfrm rot="10800000">
            <a:off x="8779225" y="237110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88" name="Google Shape;288;p11"/>
          <p:cNvSpPr/>
          <p:nvPr/>
        </p:nvSpPr>
        <p:spPr>
          <a:xfrm flipH="1">
            <a:off x="8726475" y="3617225"/>
            <a:ext cx="105600" cy="10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1"/>
          <p:cNvSpPr/>
          <p:nvPr/>
        </p:nvSpPr>
        <p:spPr>
          <a:xfrm flipH="1" rot="10800000">
            <a:off x="1560350" y="347975"/>
            <a:ext cx="156900" cy="1569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1"/>
          <p:cNvSpPr/>
          <p:nvPr/>
        </p:nvSpPr>
        <p:spPr>
          <a:xfrm flipH="1" rot="10800000">
            <a:off x="1608725" y="183738"/>
            <a:ext cx="60000" cy="600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1" name="Google Shape;291;p11"/>
          <p:cNvCxnSpPr/>
          <p:nvPr/>
        </p:nvCxnSpPr>
        <p:spPr>
          <a:xfrm rot="10800000">
            <a:off x="3515450" y="-401425"/>
            <a:ext cx="0" cy="749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"/>
          <p:cNvSpPr/>
          <p:nvPr/>
        </p:nvSpPr>
        <p:spPr>
          <a:xfrm>
            <a:off x="8749675" y="2375450"/>
            <a:ext cx="100800" cy="100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3"/>
          <p:cNvSpPr/>
          <p:nvPr/>
        </p:nvSpPr>
        <p:spPr>
          <a:xfrm>
            <a:off x="331275" y="4537900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3"/>
          <p:cNvSpPr/>
          <p:nvPr/>
        </p:nvSpPr>
        <p:spPr>
          <a:xfrm>
            <a:off x="7450325" y="321988"/>
            <a:ext cx="83100" cy="83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3"/>
          <p:cNvSpPr/>
          <p:nvPr/>
        </p:nvSpPr>
        <p:spPr>
          <a:xfrm>
            <a:off x="7368400" y="511113"/>
            <a:ext cx="246900" cy="246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3"/>
          <p:cNvSpPr/>
          <p:nvPr/>
        </p:nvSpPr>
        <p:spPr>
          <a:xfrm>
            <a:off x="8689500" y="2639975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3"/>
          <p:cNvSpPr/>
          <p:nvPr/>
        </p:nvSpPr>
        <p:spPr>
          <a:xfrm>
            <a:off x="8168675" y="4663550"/>
            <a:ext cx="79800" cy="79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3"/>
          <p:cNvSpPr/>
          <p:nvPr/>
        </p:nvSpPr>
        <p:spPr>
          <a:xfrm>
            <a:off x="8758350" y="3412825"/>
            <a:ext cx="83400" cy="8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3"/>
          <p:cNvSpPr/>
          <p:nvPr/>
        </p:nvSpPr>
        <p:spPr>
          <a:xfrm>
            <a:off x="310300" y="1434288"/>
            <a:ext cx="83100" cy="83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3"/>
          <p:cNvSpPr/>
          <p:nvPr/>
        </p:nvSpPr>
        <p:spPr>
          <a:xfrm>
            <a:off x="261597" y="1656625"/>
            <a:ext cx="180600" cy="180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3"/>
          <p:cNvSpPr/>
          <p:nvPr/>
        </p:nvSpPr>
        <p:spPr>
          <a:xfrm>
            <a:off x="8248475" y="1104225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4" name="Google Shape;304;p13"/>
          <p:cNvCxnSpPr/>
          <p:nvPr/>
        </p:nvCxnSpPr>
        <p:spPr>
          <a:xfrm rot="10800000">
            <a:off x="8800075" y="473525"/>
            <a:ext cx="0" cy="1738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13"/>
          <p:cNvCxnSpPr/>
          <p:nvPr/>
        </p:nvCxnSpPr>
        <p:spPr>
          <a:xfrm rot="10800000">
            <a:off x="409663" y="2794675"/>
            <a:ext cx="0" cy="1599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13"/>
          <p:cNvCxnSpPr/>
          <p:nvPr/>
        </p:nvCxnSpPr>
        <p:spPr>
          <a:xfrm rot="10800000">
            <a:off x="353325" y="-304825"/>
            <a:ext cx="0" cy="1599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13"/>
          <p:cNvCxnSpPr/>
          <p:nvPr/>
        </p:nvCxnSpPr>
        <p:spPr>
          <a:xfrm rot="10800000">
            <a:off x="7924800" y="-1071050"/>
            <a:ext cx="0" cy="1738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13"/>
          <p:cNvCxnSpPr/>
          <p:nvPr/>
        </p:nvCxnSpPr>
        <p:spPr>
          <a:xfrm rot="10800000">
            <a:off x="1257550" y="-1425825"/>
            <a:ext cx="0" cy="1738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13"/>
          <p:cNvCxnSpPr/>
          <p:nvPr/>
        </p:nvCxnSpPr>
        <p:spPr>
          <a:xfrm rot="10800000">
            <a:off x="1521150" y="4484450"/>
            <a:ext cx="0" cy="438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13"/>
          <p:cNvCxnSpPr/>
          <p:nvPr/>
        </p:nvCxnSpPr>
        <p:spPr>
          <a:xfrm rot="10800000">
            <a:off x="713100" y="3316975"/>
            <a:ext cx="0" cy="438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13"/>
          <p:cNvCxnSpPr/>
          <p:nvPr/>
        </p:nvCxnSpPr>
        <p:spPr>
          <a:xfrm rot="10800000">
            <a:off x="8993525" y="4445750"/>
            <a:ext cx="0" cy="903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12" name="Google Shape;312;p13"/>
          <p:cNvSpPr/>
          <p:nvPr/>
        </p:nvSpPr>
        <p:spPr>
          <a:xfrm>
            <a:off x="7332850" y="4857350"/>
            <a:ext cx="79800" cy="798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3"/>
          <p:cNvSpPr txBox="1"/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4" name="Google Shape;314;p13"/>
          <p:cNvSpPr txBox="1"/>
          <p:nvPr>
            <p:ph idx="1" type="subTitle"/>
          </p:nvPr>
        </p:nvSpPr>
        <p:spPr>
          <a:xfrm>
            <a:off x="1775426" y="2278465"/>
            <a:ext cx="25557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5" name="Google Shape;315;p13"/>
          <p:cNvSpPr txBox="1"/>
          <p:nvPr>
            <p:ph hasCustomPrompt="1" idx="2" type="title"/>
          </p:nvPr>
        </p:nvSpPr>
        <p:spPr>
          <a:xfrm>
            <a:off x="2534750" y="1380187"/>
            <a:ext cx="1037100" cy="43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6" name="Google Shape;316;p13"/>
          <p:cNvSpPr txBox="1"/>
          <p:nvPr>
            <p:ph idx="3" type="subTitle"/>
          </p:nvPr>
        </p:nvSpPr>
        <p:spPr>
          <a:xfrm>
            <a:off x="4812466" y="2278474"/>
            <a:ext cx="25560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7" name="Google Shape;317;p13"/>
          <p:cNvSpPr txBox="1"/>
          <p:nvPr>
            <p:ph hasCustomPrompt="1" idx="4" type="title"/>
          </p:nvPr>
        </p:nvSpPr>
        <p:spPr>
          <a:xfrm>
            <a:off x="5571926" y="1380137"/>
            <a:ext cx="1037100" cy="43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8" name="Google Shape;318;p13"/>
          <p:cNvSpPr txBox="1"/>
          <p:nvPr>
            <p:ph idx="5" type="subTitle"/>
          </p:nvPr>
        </p:nvSpPr>
        <p:spPr>
          <a:xfrm>
            <a:off x="1775426" y="4098950"/>
            <a:ext cx="25557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9" name="Google Shape;319;p13"/>
          <p:cNvSpPr txBox="1"/>
          <p:nvPr>
            <p:ph hasCustomPrompt="1" idx="6" type="title"/>
          </p:nvPr>
        </p:nvSpPr>
        <p:spPr>
          <a:xfrm>
            <a:off x="2534739" y="3207068"/>
            <a:ext cx="1037100" cy="43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0" name="Google Shape;320;p13"/>
          <p:cNvSpPr txBox="1"/>
          <p:nvPr>
            <p:ph idx="7" type="subTitle"/>
          </p:nvPr>
        </p:nvSpPr>
        <p:spPr>
          <a:xfrm>
            <a:off x="4812439" y="4098950"/>
            <a:ext cx="25560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1" name="Google Shape;321;p13"/>
          <p:cNvSpPr txBox="1"/>
          <p:nvPr>
            <p:ph hasCustomPrompt="1" idx="8" type="title"/>
          </p:nvPr>
        </p:nvSpPr>
        <p:spPr>
          <a:xfrm>
            <a:off x="5571926" y="3207089"/>
            <a:ext cx="1037100" cy="43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/>
          <p:nvPr>
            <p:ph idx="9" type="subTitle"/>
          </p:nvPr>
        </p:nvSpPr>
        <p:spPr>
          <a:xfrm>
            <a:off x="1775441" y="1991375"/>
            <a:ext cx="25557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13"/>
          <p:cNvSpPr txBox="1"/>
          <p:nvPr>
            <p:ph idx="13" type="subTitle"/>
          </p:nvPr>
        </p:nvSpPr>
        <p:spPr>
          <a:xfrm>
            <a:off x="4812412" y="1991375"/>
            <a:ext cx="25560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13"/>
          <p:cNvSpPr txBox="1"/>
          <p:nvPr>
            <p:ph idx="14" type="subTitle"/>
          </p:nvPr>
        </p:nvSpPr>
        <p:spPr>
          <a:xfrm>
            <a:off x="1775590" y="3811851"/>
            <a:ext cx="25557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13"/>
          <p:cNvSpPr txBox="1"/>
          <p:nvPr>
            <p:ph idx="15" type="subTitle"/>
          </p:nvPr>
        </p:nvSpPr>
        <p:spPr>
          <a:xfrm>
            <a:off x="4812561" y="3811850"/>
            <a:ext cx="25560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_1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"/>
          <p:cNvSpPr txBox="1"/>
          <p:nvPr>
            <p:ph type="title"/>
          </p:nvPr>
        </p:nvSpPr>
        <p:spPr>
          <a:xfrm>
            <a:off x="720000" y="3386244"/>
            <a:ext cx="38487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28" name="Google Shape;328;p14"/>
          <p:cNvSpPr txBox="1"/>
          <p:nvPr>
            <p:ph idx="1" type="subTitle"/>
          </p:nvPr>
        </p:nvSpPr>
        <p:spPr>
          <a:xfrm>
            <a:off x="720000" y="1418350"/>
            <a:ext cx="5165100" cy="193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14"/>
          <p:cNvSpPr/>
          <p:nvPr/>
        </p:nvSpPr>
        <p:spPr>
          <a:xfrm>
            <a:off x="1378600" y="4880975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4"/>
          <p:cNvSpPr/>
          <p:nvPr/>
        </p:nvSpPr>
        <p:spPr>
          <a:xfrm flipH="1">
            <a:off x="121275" y="2586050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1" name="Google Shape;331;p14"/>
          <p:cNvCxnSpPr/>
          <p:nvPr/>
        </p:nvCxnSpPr>
        <p:spPr>
          <a:xfrm rot="10800000">
            <a:off x="193425" y="155852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32" name="Google Shape;332;p14"/>
          <p:cNvSpPr/>
          <p:nvPr/>
        </p:nvSpPr>
        <p:spPr>
          <a:xfrm flipH="1">
            <a:off x="140675" y="2804650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4"/>
          <p:cNvSpPr/>
          <p:nvPr/>
        </p:nvSpPr>
        <p:spPr>
          <a:xfrm flipH="1">
            <a:off x="8505531" y="1844802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4"/>
          <p:cNvSpPr/>
          <p:nvPr/>
        </p:nvSpPr>
        <p:spPr>
          <a:xfrm flipH="1">
            <a:off x="8497000" y="1662850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5" name="Google Shape;335;p14"/>
          <p:cNvCxnSpPr/>
          <p:nvPr/>
        </p:nvCxnSpPr>
        <p:spPr>
          <a:xfrm rot="10800000">
            <a:off x="8545925" y="66340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36" name="Google Shape;336;p14"/>
          <p:cNvSpPr/>
          <p:nvPr/>
        </p:nvSpPr>
        <p:spPr>
          <a:xfrm flipH="1">
            <a:off x="393599" y="4763200"/>
            <a:ext cx="126000" cy="12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4"/>
          <p:cNvSpPr/>
          <p:nvPr/>
        </p:nvSpPr>
        <p:spPr>
          <a:xfrm flipH="1">
            <a:off x="366825" y="4494724"/>
            <a:ext cx="179400" cy="179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8" name="Google Shape;338;p14"/>
          <p:cNvCxnSpPr/>
          <p:nvPr/>
        </p:nvCxnSpPr>
        <p:spPr>
          <a:xfrm rot="10800000">
            <a:off x="456550" y="34524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39" name="Google Shape;339;p14"/>
          <p:cNvSpPr/>
          <p:nvPr/>
        </p:nvSpPr>
        <p:spPr>
          <a:xfrm flipH="1">
            <a:off x="562325" y="1828100"/>
            <a:ext cx="83400" cy="8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0" name="Google Shape;340;p14"/>
          <p:cNvCxnSpPr/>
          <p:nvPr/>
        </p:nvCxnSpPr>
        <p:spPr>
          <a:xfrm rot="10800000">
            <a:off x="606125" y="357900"/>
            <a:ext cx="0" cy="1365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41" name="Google Shape;341;p14"/>
          <p:cNvSpPr/>
          <p:nvPr/>
        </p:nvSpPr>
        <p:spPr>
          <a:xfrm flipH="1">
            <a:off x="267700" y="66340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4"/>
          <p:cNvSpPr/>
          <p:nvPr/>
        </p:nvSpPr>
        <p:spPr>
          <a:xfrm flipH="1">
            <a:off x="8645475" y="45477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4"/>
          <p:cNvSpPr/>
          <p:nvPr/>
        </p:nvSpPr>
        <p:spPr>
          <a:xfrm flipH="1">
            <a:off x="8586225" y="4736888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4"/>
          <p:cNvSpPr/>
          <p:nvPr/>
        </p:nvSpPr>
        <p:spPr>
          <a:xfrm flipH="1">
            <a:off x="7480475" y="447496"/>
            <a:ext cx="84000" cy="8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4"/>
          <p:cNvSpPr/>
          <p:nvPr/>
        </p:nvSpPr>
        <p:spPr>
          <a:xfrm flipH="1">
            <a:off x="7442725" y="190050"/>
            <a:ext cx="159600" cy="159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6" name="Google Shape;346;p14"/>
          <p:cNvCxnSpPr/>
          <p:nvPr/>
        </p:nvCxnSpPr>
        <p:spPr>
          <a:xfrm rot="10800000">
            <a:off x="7522550" y="-80402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47" name="Google Shape;347;p14"/>
          <p:cNvSpPr/>
          <p:nvPr/>
        </p:nvSpPr>
        <p:spPr>
          <a:xfrm flipH="1">
            <a:off x="6092475" y="183738"/>
            <a:ext cx="156900" cy="1569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4"/>
          <p:cNvSpPr/>
          <p:nvPr/>
        </p:nvSpPr>
        <p:spPr>
          <a:xfrm flipH="1">
            <a:off x="6141000" y="444875"/>
            <a:ext cx="60000" cy="6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9" name="Google Shape;349;p14"/>
          <p:cNvCxnSpPr/>
          <p:nvPr/>
        </p:nvCxnSpPr>
        <p:spPr>
          <a:xfrm rot="10800000">
            <a:off x="6047275" y="4889200"/>
            <a:ext cx="0" cy="580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14"/>
          <p:cNvCxnSpPr/>
          <p:nvPr/>
        </p:nvCxnSpPr>
        <p:spPr>
          <a:xfrm rot="10800000">
            <a:off x="3515450" y="-391500"/>
            <a:ext cx="0" cy="749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14"/>
          <p:cNvCxnSpPr/>
          <p:nvPr/>
        </p:nvCxnSpPr>
        <p:spPr>
          <a:xfrm rot="10800000">
            <a:off x="8359888" y="4632425"/>
            <a:ext cx="0" cy="580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52" name="Google Shape;352;p14"/>
          <p:cNvSpPr/>
          <p:nvPr/>
        </p:nvSpPr>
        <p:spPr>
          <a:xfrm flipH="1">
            <a:off x="8823500" y="3245800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3" name="Google Shape;353;p14"/>
          <p:cNvCxnSpPr/>
          <p:nvPr/>
        </p:nvCxnSpPr>
        <p:spPr>
          <a:xfrm rot="10800000">
            <a:off x="8895650" y="221827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54" name="Google Shape;354;p14"/>
          <p:cNvSpPr/>
          <p:nvPr/>
        </p:nvSpPr>
        <p:spPr>
          <a:xfrm flipH="1">
            <a:off x="8842900" y="3464400"/>
            <a:ext cx="105600" cy="10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4"/>
          <p:cNvSpPr/>
          <p:nvPr/>
        </p:nvSpPr>
        <p:spPr>
          <a:xfrm flipH="1" rot="10800000">
            <a:off x="1560350" y="347975"/>
            <a:ext cx="156900" cy="1569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4"/>
          <p:cNvSpPr/>
          <p:nvPr/>
        </p:nvSpPr>
        <p:spPr>
          <a:xfrm flipH="1" rot="10800000">
            <a:off x="1608725" y="183738"/>
            <a:ext cx="60000" cy="600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7" name="Google Shape;357;p14"/>
          <p:cNvCxnSpPr/>
          <p:nvPr/>
        </p:nvCxnSpPr>
        <p:spPr>
          <a:xfrm rot="10800000">
            <a:off x="3435700" y="4674125"/>
            <a:ext cx="0" cy="749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5_2_1_1_2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5"/>
          <p:cNvSpPr txBox="1"/>
          <p:nvPr>
            <p:ph type="title"/>
          </p:nvPr>
        </p:nvSpPr>
        <p:spPr>
          <a:xfrm>
            <a:off x="751800" y="2666050"/>
            <a:ext cx="3910200" cy="8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0" name="Google Shape;360;p15"/>
          <p:cNvSpPr txBox="1"/>
          <p:nvPr>
            <p:ph idx="1" type="body"/>
          </p:nvPr>
        </p:nvSpPr>
        <p:spPr>
          <a:xfrm>
            <a:off x="713100" y="3488457"/>
            <a:ext cx="3949200" cy="4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1" name="Google Shape;361;p15"/>
          <p:cNvSpPr txBox="1"/>
          <p:nvPr>
            <p:ph hasCustomPrompt="1" idx="2" type="title"/>
          </p:nvPr>
        </p:nvSpPr>
        <p:spPr>
          <a:xfrm>
            <a:off x="3598025" y="1653650"/>
            <a:ext cx="941400" cy="7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62" name="Google Shape;362;p15"/>
          <p:cNvSpPr/>
          <p:nvPr/>
        </p:nvSpPr>
        <p:spPr>
          <a:xfrm flipH="1">
            <a:off x="224201" y="12639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5"/>
          <p:cNvSpPr/>
          <p:nvPr/>
        </p:nvSpPr>
        <p:spPr>
          <a:xfrm flipH="1">
            <a:off x="201775" y="14297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5"/>
          <p:cNvSpPr/>
          <p:nvPr/>
        </p:nvSpPr>
        <p:spPr>
          <a:xfrm flipH="1">
            <a:off x="241673" y="16400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5"/>
          <p:cNvSpPr/>
          <p:nvPr/>
        </p:nvSpPr>
        <p:spPr>
          <a:xfrm flipH="1">
            <a:off x="8560975" y="4479975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5"/>
          <p:cNvSpPr/>
          <p:nvPr/>
        </p:nvSpPr>
        <p:spPr>
          <a:xfrm flipH="1">
            <a:off x="5553600" y="436725"/>
            <a:ext cx="150000" cy="15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5"/>
          <p:cNvSpPr/>
          <p:nvPr/>
        </p:nvSpPr>
        <p:spPr>
          <a:xfrm>
            <a:off x="224325" y="44721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5"/>
          <p:cNvSpPr/>
          <p:nvPr/>
        </p:nvSpPr>
        <p:spPr>
          <a:xfrm>
            <a:off x="142400" y="4661288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9" name="Google Shape;369;p15"/>
          <p:cNvCxnSpPr/>
          <p:nvPr/>
        </p:nvCxnSpPr>
        <p:spPr>
          <a:xfrm rot="10800000">
            <a:off x="265875" y="-18857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15"/>
          <p:cNvCxnSpPr/>
          <p:nvPr/>
        </p:nvCxnSpPr>
        <p:spPr>
          <a:xfrm rot="10800000">
            <a:off x="1070750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15"/>
          <p:cNvCxnSpPr/>
          <p:nvPr/>
        </p:nvCxnSpPr>
        <p:spPr>
          <a:xfrm rot="10800000">
            <a:off x="5629175" y="-5550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15"/>
          <p:cNvCxnSpPr/>
          <p:nvPr/>
        </p:nvCxnSpPr>
        <p:spPr>
          <a:xfrm rot="10800000">
            <a:off x="8633125" y="345245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73" name="Google Shape;373;p15"/>
          <p:cNvSpPr/>
          <p:nvPr/>
        </p:nvSpPr>
        <p:spPr>
          <a:xfrm flipH="1">
            <a:off x="8580375" y="4698575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5"/>
          <p:cNvSpPr/>
          <p:nvPr/>
        </p:nvSpPr>
        <p:spPr>
          <a:xfrm flipH="1">
            <a:off x="8520581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5"/>
          <p:cNvSpPr/>
          <p:nvPr/>
        </p:nvSpPr>
        <p:spPr>
          <a:xfrm flipH="1">
            <a:off x="8512050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6" name="Google Shape;376;p15"/>
          <p:cNvCxnSpPr/>
          <p:nvPr/>
        </p:nvCxnSpPr>
        <p:spPr>
          <a:xfrm rot="10800000">
            <a:off x="8560975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77" name="Google Shape;377;p15"/>
          <p:cNvSpPr/>
          <p:nvPr/>
        </p:nvSpPr>
        <p:spPr>
          <a:xfrm>
            <a:off x="2868925" y="421775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8" name="Google Shape;378;p15"/>
          <p:cNvCxnSpPr/>
          <p:nvPr/>
        </p:nvCxnSpPr>
        <p:spPr>
          <a:xfrm rot="10800000">
            <a:off x="4437550" y="-59162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79" name="Google Shape;379;p15"/>
          <p:cNvSpPr/>
          <p:nvPr/>
        </p:nvSpPr>
        <p:spPr>
          <a:xfrm flipH="1">
            <a:off x="8882480" y="2987783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5"/>
          <p:cNvSpPr/>
          <p:nvPr/>
        </p:nvSpPr>
        <p:spPr>
          <a:xfrm flipH="1">
            <a:off x="8863350" y="2796525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1" name="Google Shape;381;p15"/>
          <p:cNvCxnSpPr/>
          <p:nvPr/>
        </p:nvCxnSpPr>
        <p:spPr>
          <a:xfrm rot="10800000">
            <a:off x="8932425" y="178510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15"/>
          <p:cNvCxnSpPr/>
          <p:nvPr/>
        </p:nvCxnSpPr>
        <p:spPr>
          <a:xfrm rot="10800000">
            <a:off x="6858875" y="469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83" name="Google Shape;383;p15"/>
          <p:cNvSpPr/>
          <p:nvPr/>
        </p:nvSpPr>
        <p:spPr>
          <a:xfrm>
            <a:off x="6424625" y="48251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4" name="Google Shape;384;p15"/>
          <p:cNvCxnSpPr/>
          <p:nvPr/>
        </p:nvCxnSpPr>
        <p:spPr>
          <a:xfrm rot="10800000">
            <a:off x="3469750" y="48713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15"/>
          <p:cNvCxnSpPr/>
          <p:nvPr/>
        </p:nvCxnSpPr>
        <p:spPr>
          <a:xfrm rot="10800000">
            <a:off x="2910475" y="46033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86" name="Google Shape;386;p15"/>
          <p:cNvSpPr/>
          <p:nvPr/>
        </p:nvSpPr>
        <p:spPr>
          <a:xfrm>
            <a:off x="4942089" y="4565900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5"/>
          <p:cNvSpPr/>
          <p:nvPr/>
        </p:nvSpPr>
        <p:spPr>
          <a:xfrm>
            <a:off x="4872375" y="4726842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5"/>
          <p:cNvSpPr/>
          <p:nvPr/>
        </p:nvSpPr>
        <p:spPr>
          <a:xfrm>
            <a:off x="7573639" y="83600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5"/>
          <p:cNvSpPr/>
          <p:nvPr/>
        </p:nvSpPr>
        <p:spPr>
          <a:xfrm>
            <a:off x="7503925" y="244542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5"/>
          <p:cNvSpPr/>
          <p:nvPr/>
        </p:nvSpPr>
        <p:spPr>
          <a:xfrm>
            <a:off x="553383" y="280034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5"/>
          <p:cNvSpPr/>
          <p:nvPr/>
        </p:nvSpPr>
        <p:spPr>
          <a:xfrm>
            <a:off x="504450" y="291333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5_2_1_1_1_2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6"/>
          <p:cNvSpPr txBox="1"/>
          <p:nvPr>
            <p:ph type="title"/>
          </p:nvPr>
        </p:nvSpPr>
        <p:spPr>
          <a:xfrm>
            <a:off x="2284275" y="2666050"/>
            <a:ext cx="4575300" cy="8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4" name="Google Shape;394;p16"/>
          <p:cNvSpPr txBox="1"/>
          <p:nvPr>
            <p:ph idx="1" type="body"/>
          </p:nvPr>
        </p:nvSpPr>
        <p:spPr>
          <a:xfrm>
            <a:off x="2547900" y="3479309"/>
            <a:ext cx="4048200" cy="3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5" name="Google Shape;395;p16"/>
          <p:cNvSpPr txBox="1"/>
          <p:nvPr>
            <p:ph hasCustomPrompt="1" idx="2" type="title"/>
          </p:nvPr>
        </p:nvSpPr>
        <p:spPr>
          <a:xfrm>
            <a:off x="3885200" y="1627024"/>
            <a:ext cx="1373700" cy="7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96" name="Google Shape;396;p16"/>
          <p:cNvSpPr/>
          <p:nvPr/>
        </p:nvSpPr>
        <p:spPr>
          <a:xfrm flipH="1">
            <a:off x="224201" y="12639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6"/>
          <p:cNvSpPr/>
          <p:nvPr/>
        </p:nvSpPr>
        <p:spPr>
          <a:xfrm flipH="1">
            <a:off x="201775" y="14297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6"/>
          <p:cNvSpPr/>
          <p:nvPr/>
        </p:nvSpPr>
        <p:spPr>
          <a:xfrm flipH="1">
            <a:off x="241673" y="16400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6"/>
          <p:cNvSpPr/>
          <p:nvPr/>
        </p:nvSpPr>
        <p:spPr>
          <a:xfrm flipH="1">
            <a:off x="8835100" y="2923413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6"/>
          <p:cNvSpPr/>
          <p:nvPr/>
        </p:nvSpPr>
        <p:spPr>
          <a:xfrm flipH="1">
            <a:off x="5553600" y="354875"/>
            <a:ext cx="150000" cy="15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6"/>
          <p:cNvSpPr/>
          <p:nvPr/>
        </p:nvSpPr>
        <p:spPr>
          <a:xfrm>
            <a:off x="347800" y="3594988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6"/>
          <p:cNvSpPr/>
          <p:nvPr/>
        </p:nvSpPr>
        <p:spPr>
          <a:xfrm>
            <a:off x="265875" y="3784113"/>
            <a:ext cx="246900" cy="2469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3" name="Google Shape;403;p16"/>
          <p:cNvCxnSpPr/>
          <p:nvPr/>
        </p:nvCxnSpPr>
        <p:spPr>
          <a:xfrm rot="10800000">
            <a:off x="265875" y="-18857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16"/>
          <p:cNvCxnSpPr/>
          <p:nvPr/>
        </p:nvCxnSpPr>
        <p:spPr>
          <a:xfrm rot="10800000">
            <a:off x="1070750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16"/>
          <p:cNvCxnSpPr/>
          <p:nvPr/>
        </p:nvCxnSpPr>
        <p:spPr>
          <a:xfrm rot="10800000">
            <a:off x="5629175" y="-63690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16"/>
          <p:cNvCxnSpPr/>
          <p:nvPr/>
        </p:nvCxnSpPr>
        <p:spPr>
          <a:xfrm rot="10800000">
            <a:off x="8907250" y="1895888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07" name="Google Shape;407;p16"/>
          <p:cNvSpPr/>
          <p:nvPr/>
        </p:nvSpPr>
        <p:spPr>
          <a:xfrm flipH="1">
            <a:off x="8854500" y="3142013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6"/>
          <p:cNvSpPr/>
          <p:nvPr/>
        </p:nvSpPr>
        <p:spPr>
          <a:xfrm flipH="1">
            <a:off x="8520581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6"/>
          <p:cNvSpPr/>
          <p:nvPr/>
        </p:nvSpPr>
        <p:spPr>
          <a:xfrm flipH="1">
            <a:off x="8512050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0" name="Google Shape;410;p16"/>
          <p:cNvCxnSpPr/>
          <p:nvPr/>
        </p:nvCxnSpPr>
        <p:spPr>
          <a:xfrm rot="10800000">
            <a:off x="8560975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11" name="Google Shape;411;p16"/>
          <p:cNvSpPr/>
          <p:nvPr/>
        </p:nvSpPr>
        <p:spPr>
          <a:xfrm>
            <a:off x="1400300" y="1953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2" name="Google Shape;412;p16"/>
          <p:cNvCxnSpPr/>
          <p:nvPr/>
        </p:nvCxnSpPr>
        <p:spPr>
          <a:xfrm rot="10800000">
            <a:off x="1865800" y="-72540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13" name="Google Shape;413;p16"/>
          <p:cNvSpPr/>
          <p:nvPr/>
        </p:nvSpPr>
        <p:spPr>
          <a:xfrm flipH="1">
            <a:off x="560474" y="3295500"/>
            <a:ext cx="126000" cy="12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6"/>
          <p:cNvSpPr/>
          <p:nvPr/>
        </p:nvSpPr>
        <p:spPr>
          <a:xfrm flipH="1">
            <a:off x="533700" y="3027024"/>
            <a:ext cx="179400" cy="179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5" name="Google Shape;415;p16"/>
          <p:cNvCxnSpPr/>
          <p:nvPr/>
        </p:nvCxnSpPr>
        <p:spPr>
          <a:xfrm rot="10800000">
            <a:off x="623425" y="19847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16"/>
          <p:cNvCxnSpPr/>
          <p:nvPr/>
        </p:nvCxnSpPr>
        <p:spPr>
          <a:xfrm rot="10800000">
            <a:off x="7835750" y="46520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17" name="Google Shape;417;p16"/>
          <p:cNvSpPr/>
          <p:nvPr/>
        </p:nvSpPr>
        <p:spPr>
          <a:xfrm>
            <a:off x="7381550" y="4861425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8" name="Google Shape;418;p16"/>
          <p:cNvCxnSpPr/>
          <p:nvPr/>
        </p:nvCxnSpPr>
        <p:spPr>
          <a:xfrm rot="10800000">
            <a:off x="1630025" y="48713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16"/>
          <p:cNvCxnSpPr/>
          <p:nvPr/>
        </p:nvCxnSpPr>
        <p:spPr>
          <a:xfrm rot="10800000">
            <a:off x="1070750" y="46033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20" name="Google Shape;420;p16"/>
          <p:cNvSpPr/>
          <p:nvPr/>
        </p:nvSpPr>
        <p:spPr>
          <a:xfrm>
            <a:off x="2184335" y="4687624"/>
            <a:ext cx="57300" cy="5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6"/>
          <p:cNvSpPr/>
          <p:nvPr/>
        </p:nvSpPr>
        <p:spPr>
          <a:xfrm>
            <a:off x="2127900" y="4817917"/>
            <a:ext cx="170100" cy="1701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6"/>
          <p:cNvSpPr/>
          <p:nvPr/>
        </p:nvSpPr>
        <p:spPr>
          <a:xfrm>
            <a:off x="8283714" y="83600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6"/>
          <p:cNvSpPr/>
          <p:nvPr/>
        </p:nvSpPr>
        <p:spPr>
          <a:xfrm>
            <a:off x="8214000" y="244542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6"/>
          <p:cNvSpPr/>
          <p:nvPr/>
        </p:nvSpPr>
        <p:spPr>
          <a:xfrm flipH="1">
            <a:off x="8560975" y="4564813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5" name="Google Shape;425;p16"/>
          <p:cNvCxnSpPr/>
          <p:nvPr/>
        </p:nvCxnSpPr>
        <p:spPr>
          <a:xfrm rot="10800000">
            <a:off x="8633125" y="3537288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26" name="Google Shape;426;p16"/>
          <p:cNvSpPr/>
          <p:nvPr/>
        </p:nvSpPr>
        <p:spPr>
          <a:xfrm flipH="1">
            <a:off x="8580375" y="4783413"/>
            <a:ext cx="105600" cy="10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6"/>
          <p:cNvSpPr/>
          <p:nvPr/>
        </p:nvSpPr>
        <p:spPr>
          <a:xfrm flipH="1">
            <a:off x="6983575" y="389425"/>
            <a:ext cx="81000" cy="81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8" name="Google Shape;428;p16"/>
          <p:cNvCxnSpPr/>
          <p:nvPr/>
        </p:nvCxnSpPr>
        <p:spPr>
          <a:xfrm rot="10800000">
            <a:off x="7024700" y="-63690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7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1" name="Google Shape;431;p17"/>
          <p:cNvSpPr/>
          <p:nvPr/>
        </p:nvSpPr>
        <p:spPr>
          <a:xfrm>
            <a:off x="413975" y="4679950"/>
            <a:ext cx="144000" cy="14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7"/>
          <p:cNvSpPr/>
          <p:nvPr/>
        </p:nvSpPr>
        <p:spPr>
          <a:xfrm>
            <a:off x="7840550" y="4717000"/>
            <a:ext cx="144000" cy="1440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7"/>
          <p:cNvSpPr/>
          <p:nvPr/>
        </p:nvSpPr>
        <p:spPr>
          <a:xfrm>
            <a:off x="6225350" y="66613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7"/>
          <p:cNvSpPr/>
          <p:nvPr/>
        </p:nvSpPr>
        <p:spPr>
          <a:xfrm>
            <a:off x="6185571" y="256075"/>
            <a:ext cx="162600" cy="1626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7"/>
          <p:cNvSpPr/>
          <p:nvPr/>
        </p:nvSpPr>
        <p:spPr>
          <a:xfrm>
            <a:off x="1084700" y="337325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7"/>
          <p:cNvSpPr/>
          <p:nvPr/>
        </p:nvSpPr>
        <p:spPr>
          <a:xfrm>
            <a:off x="458975" y="4971775"/>
            <a:ext cx="54000" cy="5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17"/>
          <p:cNvSpPr/>
          <p:nvPr/>
        </p:nvSpPr>
        <p:spPr>
          <a:xfrm>
            <a:off x="463625" y="664400"/>
            <a:ext cx="83400" cy="83400"/>
          </a:xfrm>
          <a:prstGeom prst="ellipse">
            <a:avLst/>
          </a:prstGeom>
          <a:solidFill>
            <a:srgbClr val="DB25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7"/>
          <p:cNvSpPr/>
          <p:nvPr/>
        </p:nvSpPr>
        <p:spPr>
          <a:xfrm>
            <a:off x="3925675" y="247825"/>
            <a:ext cx="60000" cy="600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7"/>
          <p:cNvSpPr/>
          <p:nvPr/>
        </p:nvSpPr>
        <p:spPr>
          <a:xfrm>
            <a:off x="1748450" y="164725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7"/>
          <p:cNvSpPr/>
          <p:nvPr/>
        </p:nvSpPr>
        <p:spPr>
          <a:xfrm>
            <a:off x="1001600" y="4717000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7"/>
          <p:cNvSpPr/>
          <p:nvPr/>
        </p:nvSpPr>
        <p:spPr>
          <a:xfrm>
            <a:off x="942350" y="4861000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2" name="Google Shape;442;p17"/>
          <p:cNvCxnSpPr/>
          <p:nvPr/>
        </p:nvCxnSpPr>
        <p:spPr>
          <a:xfrm rot="10800000">
            <a:off x="505325" y="-98575"/>
            <a:ext cx="0" cy="70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17"/>
          <p:cNvCxnSpPr/>
          <p:nvPr/>
        </p:nvCxnSpPr>
        <p:spPr>
          <a:xfrm rot="10800000">
            <a:off x="485975" y="3868325"/>
            <a:ext cx="0" cy="70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17"/>
          <p:cNvCxnSpPr/>
          <p:nvPr/>
        </p:nvCxnSpPr>
        <p:spPr>
          <a:xfrm rot="10800000">
            <a:off x="6595350" y="-468325"/>
            <a:ext cx="0" cy="956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17"/>
          <p:cNvCxnSpPr/>
          <p:nvPr/>
        </p:nvCxnSpPr>
        <p:spPr>
          <a:xfrm rot="10800000">
            <a:off x="6390325" y="4805250"/>
            <a:ext cx="0" cy="1340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17"/>
          <p:cNvCxnSpPr/>
          <p:nvPr/>
        </p:nvCxnSpPr>
        <p:spPr>
          <a:xfrm rot="10800000">
            <a:off x="1942400" y="4861000"/>
            <a:ext cx="0" cy="1340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17"/>
          <p:cNvCxnSpPr/>
          <p:nvPr/>
        </p:nvCxnSpPr>
        <p:spPr>
          <a:xfrm rot="10800000">
            <a:off x="199938" y="1296850"/>
            <a:ext cx="0" cy="1340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17"/>
          <p:cNvCxnSpPr/>
          <p:nvPr/>
        </p:nvCxnSpPr>
        <p:spPr>
          <a:xfrm rot="10800000">
            <a:off x="8709975" y="4022200"/>
            <a:ext cx="0" cy="1304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17"/>
          <p:cNvCxnSpPr/>
          <p:nvPr/>
        </p:nvCxnSpPr>
        <p:spPr>
          <a:xfrm rot="10800000">
            <a:off x="8285625" y="-877625"/>
            <a:ext cx="0" cy="1304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17"/>
          <p:cNvCxnSpPr/>
          <p:nvPr/>
        </p:nvCxnSpPr>
        <p:spPr>
          <a:xfrm rot="10800000">
            <a:off x="5829700" y="-1063225"/>
            <a:ext cx="0" cy="1304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17"/>
          <p:cNvCxnSpPr/>
          <p:nvPr/>
        </p:nvCxnSpPr>
        <p:spPr>
          <a:xfrm rot="10800000">
            <a:off x="7912550" y="4918875"/>
            <a:ext cx="0" cy="1734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52" name="Google Shape;452;p17"/>
          <p:cNvSpPr/>
          <p:nvPr/>
        </p:nvSpPr>
        <p:spPr>
          <a:xfrm>
            <a:off x="127950" y="2779375"/>
            <a:ext cx="144000" cy="14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7"/>
          <p:cNvSpPr/>
          <p:nvPr/>
        </p:nvSpPr>
        <p:spPr>
          <a:xfrm>
            <a:off x="172950" y="3071200"/>
            <a:ext cx="54000" cy="5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7"/>
          <p:cNvSpPr/>
          <p:nvPr/>
        </p:nvSpPr>
        <p:spPr>
          <a:xfrm>
            <a:off x="6568350" y="4979925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5" name="Google Shape;455;p17"/>
          <p:cNvCxnSpPr/>
          <p:nvPr/>
        </p:nvCxnSpPr>
        <p:spPr>
          <a:xfrm rot="10800000">
            <a:off x="8857125" y="-877475"/>
            <a:ext cx="0" cy="1971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56" name="Google Shape;456;p17"/>
          <p:cNvSpPr/>
          <p:nvPr/>
        </p:nvSpPr>
        <p:spPr>
          <a:xfrm>
            <a:off x="8906325" y="390985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7"/>
          <p:cNvSpPr/>
          <p:nvPr/>
        </p:nvSpPr>
        <p:spPr>
          <a:xfrm>
            <a:off x="8774025" y="1972550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8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0" name="Google Shape;460;p18"/>
          <p:cNvSpPr/>
          <p:nvPr/>
        </p:nvSpPr>
        <p:spPr>
          <a:xfrm flipH="1">
            <a:off x="254475" y="1309575"/>
            <a:ext cx="93300" cy="93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8"/>
          <p:cNvSpPr/>
          <p:nvPr/>
        </p:nvSpPr>
        <p:spPr>
          <a:xfrm flipH="1">
            <a:off x="8558500" y="352117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8"/>
          <p:cNvSpPr/>
          <p:nvPr/>
        </p:nvSpPr>
        <p:spPr>
          <a:xfrm flipH="1">
            <a:off x="229825" y="1460105"/>
            <a:ext cx="142800" cy="143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8"/>
          <p:cNvSpPr/>
          <p:nvPr/>
        </p:nvSpPr>
        <p:spPr>
          <a:xfrm flipH="1">
            <a:off x="274109" y="1681877"/>
            <a:ext cx="54000" cy="5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18"/>
          <p:cNvSpPr/>
          <p:nvPr/>
        </p:nvSpPr>
        <p:spPr>
          <a:xfrm flipH="1">
            <a:off x="229075" y="4467125"/>
            <a:ext cx="144300" cy="14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18"/>
          <p:cNvSpPr/>
          <p:nvPr/>
        </p:nvSpPr>
        <p:spPr>
          <a:xfrm flipH="1">
            <a:off x="8789525" y="472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8"/>
          <p:cNvSpPr/>
          <p:nvPr/>
        </p:nvSpPr>
        <p:spPr>
          <a:xfrm>
            <a:off x="1214150" y="4859225"/>
            <a:ext cx="101700" cy="1017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7" name="Google Shape;467;p18"/>
          <p:cNvCxnSpPr/>
          <p:nvPr/>
        </p:nvCxnSpPr>
        <p:spPr>
          <a:xfrm rot="10800000">
            <a:off x="301225" y="-175100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18"/>
          <p:cNvCxnSpPr/>
          <p:nvPr/>
        </p:nvCxnSpPr>
        <p:spPr>
          <a:xfrm rot="10800000">
            <a:off x="301175" y="3238200"/>
            <a:ext cx="0" cy="1084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69" name="Google Shape;469;p18"/>
          <p:cNvSpPr/>
          <p:nvPr/>
        </p:nvSpPr>
        <p:spPr>
          <a:xfrm flipH="1">
            <a:off x="267675" y="4737150"/>
            <a:ext cx="67200" cy="6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0" name="Google Shape;470;p18"/>
          <p:cNvCxnSpPr/>
          <p:nvPr/>
        </p:nvCxnSpPr>
        <p:spPr>
          <a:xfrm rot="10800000">
            <a:off x="8630500" y="249730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18"/>
          <p:cNvCxnSpPr/>
          <p:nvPr/>
        </p:nvCxnSpPr>
        <p:spPr>
          <a:xfrm rot="10800000">
            <a:off x="1664250" y="-392250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18"/>
          <p:cNvCxnSpPr/>
          <p:nvPr/>
        </p:nvCxnSpPr>
        <p:spPr>
          <a:xfrm rot="10800000">
            <a:off x="8789525" y="-122225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18"/>
          <p:cNvCxnSpPr/>
          <p:nvPr/>
        </p:nvCxnSpPr>
        <p:spPr>
          <a:xfrm rot="10800000">
            <a:off x="5999175" y="-392250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18"/>
          <p:cNvCxnSpPr/>
          <p:nvPr/>
        </p:nvCxnSpPr>
        <p:spPr>
          <a:xfrm rot="10800000">
            <a:off x="5298375" y="4657000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18"/>
          <p:cNvCxnSpPr/>
          <p:nvPr/>
        </p:nvCxnSpPr>
        <p:spPr>
          <a:xfrm rot="10800000">
            <a:off x="2848800" y="4875125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76" name="Google Shape;476;p18"/>
          <p:cNvSpPr/>
          <p:nvPr/>
        </p:nvSpPr>
        <p:spPr>
          <a:xfrm>
            <a:off x="630113" y="248575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8"/>
          <p:cNvSpPr/>
          <p:nvPr/>
        </p:nvSpPr>
        <p:spPr>
          <a:xfrm>
            <a:off x="5447500" y="4880075"/>
            <a:ext cx="60000" cy="600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8"/>
          <p:cNvSpPr/>
          <p:nvPr/>
        </p:nvSpPr>
        <p:spPr>
          <a:xfrm>
            <a:off x="8093900" y="87063"/>
            <a:ext cx="156900" cy="1569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8"/>
          <p:cNvSpPr/>
          <p:nvPr/>
        </p:nvSpPr>
        <p:spPr>
          <a:xfrm>
            <a:off x="8142275" y="307951"/>
            <a:ext cx="60000" cy="600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0" name="Google Shape;480;p18"/>
          <p:cNvCxnSpPr/>
          <p:nvPr/>
        </p:nvCxnSpPr>
        <p:spPr>
          <a:xfrm rot="10800000">
            <a:off x="574400" y="2442600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81" name="Google Shape;481;p18"/>
          <p:cNvSpPr/>
          <p:nvPr/>
        </p:nvSpPr>
        <p:spPr>
          <a:xfrm>
            <a:off x="1227550" y="4716989"/>
            <a:ext cx="75000" cy="750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18"/>
          <p:cNvSpPr/>
          <p:nvPr/>
        </p:nvSpPr>
        <p:spPr>
          <a:xfrm flipH="1">
            <a:off x="8817600" y="4540549"/>
            <a:ext cx="93900" cy="9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18"/>
          <p:cNvSpPr/>
          <p:nvPr/>
        </p:nvSpPr>
        <p:spPr>
          <a:xfrm flipH="1">
            <a:off x="8601175" y="3723175"/>
            <a:ext cx="58800" cy="5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8"/>
          <p:cNvSpPr/>
          <p:nvPr/>
        </p:nvSpPr>
        <p:spPr>
          <a:xfrm>
            <a:off x="8864775" y="1881313"/>
            <a:ext cx="156900" cy="1569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8"/>
          <p:cNvSpPr/>
          <p:nvPr/>
        </p:nvSpPr>
        <p:spPr>
          <a:xfrm>
            <a:off x="8913150" y="2102201"/>
            <a:ext cx="60000" cy="600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8"/>
          <p:cNvSpPr/>
          <p:nvPr/>
        </p:nvSpPr>
        <p:spPr>
          <a:xfrm flipH="1">
            <a:off x="497700" y="3301875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8"/>
          <p:cNvSpPr/>
          <p:nvPr/>
        </p:nvSpPr>
        <p:spPr>
          <a:xfrm flipH="1">
            <a:off x="540375" y="3503875"/>
            <a:ext cx="58800" cy="5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8"/>
          <p:cNvSpPr/>
          <p:nvPr/>
        </p:nvSpPr>
        <p:spPr>
          <a:xfrm>
            <a:off x="1802775" y="270750"/>
            <a:ext cx="181200" cy="1812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18"/>
          <p:cNvSpPr/>
          <p:nvPr/>
        </p:nvSpPr>
        <p:spPr>
          <a:xfrm>
            <a:off x="1842400" y="99200"/>
            <a:ext cx="101700" cy="1017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_2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9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2" name="Google Shape;492;p19"/>
          <p:cNvSpPr/>
          <p:nvPr/>
        </p:nvSpPr>
        <p:spPr>
          <a:xfrm>
            <a:off x="8593699" y="12639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19"/>
          <p:cNvSpPr/>
          <p:nvPr/>
        </p:nvSpPr>
        <p:spPr>
          <a:xfrm>
            <a:off x="8571425" y="14297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19"/>
          <p:cNvSpPr/>
          <p:nvPr/>
        </p:nvSpPr>
        <p:spPr>
          <a:xfrm>
            <a:off x="8611327" y="16400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19"/>
          <p:cNvSpPr/>
          <p:nvPr/>
        </p:nvSpPr>
        <p:spPr>
          <a:xfrm>
            <a:off x="8909225" y="3529700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19"/>
          <p:cNvSpPr/>
          <p:nvPr/>
        </p:nvSpPr>
        <p:spPr>
          <a:xfrm flipH="1">
            <a:off x="8826125" y="44721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9"/>
          <p:cNvSpPr/>
          <p:nvPr/>
        </p:nvSpPr>
        <p:spPr>
          <a:xfrm flipH="1">
            <a:off x="8744250" y="4661288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8" name="Google Shape;498;p19"/>
          <p:cNvCxnSpPr/>
          <p:nvPr/>
        </p:nvCxnSpPr>
        <p:spPr>
          <a:xfrm rot="10800000">
            <a:off x="8635425" y="-18857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19"/>
          <p:cNvCxnSpPr/>
          <p:nvPr/>
        </p:nvCxnSpPr>
        <p:spPr>
          <a:xfrm rot="10800000">
            <a:off x="8062800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19"/>
          <p:cNvCxnSpPr/>
          <p:nvPr/>
        </p:nvCxnSpPr>
        <p:spPr>
          <a:xfrm rot="10800000">
            <a:off x="3504375" y="-5550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19"/>
          <p:cNvCxnSpPr/>
          <p:nvPr/>
        </p:nvCxnSpPr>
        <p:spPr>
          <a:xfrm rot="10800000">
            <a:off x="8981375" y="250217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02" name="Google Shape;502;p19"/>
          <p:cNvSpPr/>
          <p:nvPr/>
        </p:nvSpPr>
        <p:spPr>
          <a:xfrm>
            <a:off x="8928525" y="3748300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9"/>
          <p:cNvSpPr/>
          <p:nvPr/>
        </p:nvSpPr>
        <p:spPr>
          <a:xfrm>
            <a:off x="532269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9"/>
          <p:cNvSpPr/>
          <p:nvPr/>
        </p:nvSpPr>
        <p:spPr>
          <a:xfrm>
            <a:off x="523700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5" name="Google Shape;505;p19"/>
          <p:cNvCxnSpPr/>
          <p:nvPr/>
        </p:nvCxnSpPr>
        <p:spPr>
          <a:xfrm rot="10800000">
            <a:off x="572575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06" name="Google Shape;506;p19"/>
          <p:cNvSpPr/>
          <p:nvPr/>
        </p:nvSpPr>
        <p:spPr>
          <a:xfrm flipH="1">
            <a:off x="6394175" y="24455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7" name="Google Shape;507;p19"/>
          <p:cNvCxnSpPr/>
          <p:nvPr/>
        </p:nvCxnSpPr>
        <p:spPr>
          <a:xfrm rot="10800000">
            <a:off x="4696000" y="-59162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19"/>
          <p:cNvCxnSpPr/>
          <p:nvPr/>
        </p:nvCxnSpPr>
        <p:spPr>
          <a:xfrm rot="10800000">
            <a:off x="352525" y="45552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19"/>
          <p:cNvCxnSpPr/>
          <p:nvPr/>
        </p:nvCxnSpPr>
        <p:spPr>
          <a:xfrm rot="10800000">
            <a:off x="2274675" y="469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10" name="Google Shape;510;p19"/>
          <p:cNvSpPr/>
          <p:nvPr/>
        </p:nvSpPr>
        <p:spPr>
          <a:xfrm flipH="1">
            <a:off x="2625825" y="48251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1" name="Google Shape;511;p19"/>
          <p:cNvCxnSpPr/>
          <p:nvPr/>
        </p:nvCxnSpPr>
        <p:spPr>
          <a:xfrm rot="10800000">
            <a:off x="5663800" y="48713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19"/>
          <p:cNvCxnSpPr/>
          <p:nvPr/>
        </p:nvCxnSpPr>
        <p:spPr>
          <a:xfrm rot="10800000">
            <a:off x="6223075" y="46033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13" name="Google Shape;513;p19"/>
          <p:cNvSpPr/>
          <p:nvPr/>
        </p:nvSpPr>
        <p:spPr>
          <a:xfrm flipH="1">
            <a:off x="212011" y="1153450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9"/>
          <p:cNvSpPr/>
          <p:nvPr/>
        </p:nvSpPr>
        <p:spPr>
          <a:xfrm flipH="1">
            <a:off x="142525" y="1314392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9"/>
          <p:cNvSpPr/>
          <p:nvPr/>
        </p:nvSpPr>
        <p:spPr>
          <a:xfrm flipH="1">
            <a:off x="1489111" y="83600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9"/>
          <p:cNvSpPr/>
          <p:nvPr/>
        </p:nvSpPr>
        <p:spPr>
          <a:xfrm flipH="1">
            <a:off x="1419625" y="244542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9"/>
          <p:cNvSpPr/>
          <p:nvPr/>
        </p:nvSpPr>
        <p:spPr>
          <a:xfrm flipH="1">
            <a:off x="8530367" y="280034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9"/>
          <p:cNvSpPr/>
          <p:nvPr/>
        </p:nvSpPr>
        <p:spPr>
          <a:xfrm flipH="1">
            <a:off x="8481800" y="291333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5_2_1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0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1" name="Google Shape;521;p20"/>
          <p:cNvSpPr/>
          <p:nvPr/>
        </p:nvSpPr>
        <p:spPr>
          <a:xfrm>
            <a:off x="8873574" y="12639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0"/>
          <p:cNvSpPr/>
          <p:nvPr/>
        </p:nvSpPr>
        <p:spPr>
          <a:xfrm>
            <a:off x="8851300" y="14297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0"/>
          <p:cNvSpPr/>
          <p:nvPr/>
        </p:nvSpPr>
        <p:spPr>
          <a:xfrm>
            <a:off x="8891202" y="16400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0"/>
          <p:cNvSpPr/>
          <p:nvPr/>
        </p:nvSpPr>
        <p:spPr>
          <a:xfrm>
            <a:off x="195150" y="1657325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0"/>
          <p:cNvSpPr/>
          <p:nvPr/>
        </p:nvSpPr>
        <p:spPr>
          <a:xfrm>
            <a:off x="117300" y="3936700"/>
            <a:ext cx="150000" cy="15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0"/>
          <p:cNvSpPr/>
          <p:nvPr/>
        </p:nvSpPr>
        <p:spPr>
          <a:xfrm flipH="1">
            <a:off x="8849950" y="4426838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0"/>
          <p:cNvSpPr/>
          <p:nvPr/>
        </p:nvSpPr>
        <p:spPr>
          <a:xfrm flipH="1">
            <a:off x="8768075" y="4615963"/>
            <a:ext cx="246900" cy="2469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8" name="Google Shape;528;p20"/>
          <p:cNvCxnSpPr/>
          <p:nvPr/>
        </p:nvCxnSpPr>
        <p:spPr>
          <a:xfrm rot="10800000">
            <a:off x="8915300" y="-18857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20"/>
          <p:cNvCxnSpPr/>
          <p:nvPr/>
        </p:nvCxnSpPr>
        <p:spPr>
          <a:xfrm rot="10800000">
            <a:off x="8110425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20"/>
          <p:cNvCxnSpPr/>
          <p:nvPr/>
        </p:nvCxnSpPr>
        <p:spPr>
          <a:xfrm rot="10800000">
            <a:off x="191725" y="294492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20"/>
          <p:cNvCxnSpPr/>
          <p:nvPr/>
        </p:nvCxnSpPr>
        <p:spPr>
          <a:xfrm rot="10800000">
            <a:off x="267300" y="62980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32" name="Google Shape;532;p20"/>
          <p:cNvSpPr/>
          <p:nvPr/>
        </p:nvSpPr>
        <p:spPr>
          <a:xfrm>
            <a:off x="214450" y="1875925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0"/>
          <p:cNvSpPr/>
          <p:nvPr/>
        </p:nvSpPr>
        <p:spPr>
          <a:xfrm>
            <a:off x="579894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0"/>
          <p:cNvSpPr/>
          <p:nvPr/>
        </p:nvSpPr>
        <p:spPr>
          <a:xfrm>
            <a:off x="571325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5" name="Google Shape;535;p20"/>
          <p:cNvCxnSpPr/>
          <p:nvPr/>
        </p:nvCxnSpPr>
        <p:spPr>
          <a:xfrm rot="10800000">
            <a:off x="620200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36" name="Google Shape;536;p20"/>
          <p:cNvSpPr/>
          <p:nvPr/>
        </p:nvSpPr>
        <p:spPr>
          <a:xfrm flipH="1">
            <a:off x="7697775" y="1953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7" name="Google Shape;537;p20"/>
          <p:cNvCxnSpPr/>
          <p:nvPr/>
        </p:nvCxnSpPr>
        <p:spPr>
          <a:xfrm rot="10800000">
            <a:off x="7315375" y="-72540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38" name="Google Shape;538;p20"/>
          <p:cNvSpPr/>
          <p:nvPr/>
        </p:nvSpPr>
        <p:spPr>
          <a:xfrm>
            <a:off x="8594376" y="4127350"/>
            <a:ext cx="126000" cy="12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0"/>
          <p:cNvSpPr/>
          <p:nvPr/>
        </p:nvSpPr>
        <p:spPr>
          <a:xfrm>
            <a:off x="8567750" y="3858874"/>
            <a:ext cx="179400" cy="179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0" name="Google Shape;540;p20"/>
          <p:cNvCxnSpPr/>
          <p:nvPr/>
        </p:nvCxnSpPr>
        <p:spPr>
          <a:xfrm rot="10800000">
            <a:off x="8657425" y="281660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20"/>
          <p:cNvCxnSpPr/>
          <p:nvPr/>
        </p:nvCxnSpPr>
        <p:spPr>
          <a:xfrm rot="10800000">
            <a:off x="1345425" y="46520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42" name="Google Shape;542;p20"/>
          <p:cNvSpPr/>
          <p:nvPr/>
        </p:nvSpPr>
        <p:spPr>
          <a:xfrm flipH="1">
            <a:off x="1716525" y="4861425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3" name="Google Shape;543;p20"/>
          <p:cNvCxnSpPr/>
          <p:nvPr/>
        </p:nvCxnSpPr>
        <p:spPr>
          <a:xfrm rot="10800000">
            <a:off x="7551150" y="48713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20"/>
          <p:cNvCxnSpPr/>
          <p:nvPr/>
        </p:nvCxnSpPr>
        <p:spPr>
          <a:xfrm rot="10800000">
            <a:off x="8110425" y="46033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45" name="Google Shape;545;p20"/>
          <p:cNvSpPr/>
          <p:nvPr/>
        </p:nvSpPr>
        <p:spPr>
          <a:xfrm flipH="1">
            <a:off x="6939540" y="4687624"/>
            <a:ext cx="57300" cy="5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0"/>
          <p:cNvSpPr/>
          <p:nvPr/>
        </p:nvSpPr>
        <p:spPr>
          <a:xfrm flipH="1">
            <a:off x="6883175" y="4817917"/>
            <a:ext cx="170100" cy="1701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0"/>
          <p:cNvSpPr/>
          <p:nvPr/>
        </p:nvSpPr>
        <p:spPr>
          <a:xfrm flipH="1">
            <a:off x="826661" y="83600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0"/>
          <p:cNvSpPr/>
          <p:nvPr/>
        </p:nvSpPr>
        <p:spPr>
          <a:xfrm flipH="1">
            <a:off x="757175" y="244542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0"/>
          <p:cNvSpPr/>
          <p:nvPr/>
        </p:nvSpPr>
        <p:spPr>
          <a:xfrm>
            <a:off x="475900" y="4564813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0" name="Google Shape;550;p20"/>
          <p:cNvCxnSpPr/>
          <p:nvPr/>
        </p:nvCxnSpPr>
        <p:spPr>
          <a:xfrm rot="10800000">
            <a:off x="548050" y="3537288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51" name="Google Shape;551;p20"/>
          <p:cNvSpPr/>
          <p:nvPr/>
        </p:nvSpPr>
        <p:spPr>
          <a:xfrm>
            <a:off x="495200" y="4783413"/>
            <a:ext cx="105600" cy="10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0"/>
          <p:cNvSpPr/>
          <p:nvPr/>
        </p:nvSpPr>
        <p:spPr>
          <a:xfrm>
            <a:off x="1418825" y="293400"/>
            <a:ext cx="81000" cy="81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3" name="Google Shape;553;p20"/>
          <p:cNvCxnSpPr/>
          <p:nvPr/>
        </p:nvCxnSpPr>
        <p:spPr>
          <a:xfrm rot="10800000">
            <a:off x="1458700" y="-73292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54" name="Google Shape;554;p20"/>
          <p:cNvSpPr/>
          <p:nvPr/>
        </p:nvSpPr>
        <p:spPr>
          <a:xfrm flipH="1">
            <a:off x="4743013" y="70202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0"/>
          <p:cNvSpPr/>
          <p:nvPr/>
        </p:nvSpPr>
        <p:spPr>
          <a:xfrm flipH="1">
            <a:off x="4694075" y="239239"/>
            <a:ext cx="180900" cy="1809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8620550" y="1810525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8582075" y="2096800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651000" y="2460175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2161275" y="504875"/>
            <a:ext cx="144300" cy="144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42400" y="4479975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3378325" y="436725"/>
            <a:ext cx="150000" cy="15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455000" y="472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 flipH="1">
            <a:off x="8774500" y="44721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 flipH="1">
            <a:off x="8692625" y="4661288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3"/>
          <p:cNvCxnSpPr/>
          <p:nvPr/>
        </p:nvCxnSpPr>
        <p:spPr>
          <a:xfrm rot="10800000">
            <a:off x="8692625" y="366550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8" name="Google Shape;48;p3"/>
          <p:cNvCxnSpPr/>
          <p:nvPr/>
        </p:nvCxnSpPr>
        <p:spPr>
          <a:xfrm rot="10800000">
            <a:off x="8011175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9" name="Google Shape;49;p3"/>
          <p:cNvCxnSpPr/>
          <p:nvPr/>
        </p:nvCxnSpPr>
        <p:spPr>
          <a:xfrm rot="10800000">
            <a:off x="3452750" y="-5550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0" name="Google Shape;50;p3"/>
          <p:cNvCxnSpPr/>
          <p:nvPr/>
        </p:nvCxnSpPr>
        <p:spPr>
          <a:xfrm rot="10800000">
            <a:off x="2841950" y="-442575"/>
            <a:ext cx="0" cy="1853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1" name="Google Shape;51;p3"/>
          <p:cNvCxnSpPr/>
          <p:nvPr/>
        </p:nvCxnSpPr>
        <p:spPr>
          <a:xfrm rot="10800000">
            <a:off x="214550" y="345245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2" name="Google Shape;52;p3"/>
          <p:cNvSpPr/>
          <p:nvPr/>
        </p:nvSpPr>
        <p:spPr>
          <a:xfrm>
            <a:off x="161700" y="4698575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480644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472075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" name="Google Shape;55;p3"/>
          <p:cNvCxnSpPr/>
          <p:nvPr/>
        </p:nvCxnSpPr>
        <p:spPr>
          <a:xfrm rot="10800000">
            <a:off x="520950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6" name="Google Shape;56;p3"/>
          <p:cNvSpPr/>
          <p:nvPr/>
        </p:nvSpPr>
        <p:spPr>
          <a:xfrm flipH="1">
            <a:off x="3581300" y="4399063"/>
            <a:ext cx="246900" cy="2469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/>
          <p:nvPr/>
        </p:nvSpPr>
        <p:spPr>
          <a:xfrm flipH="1">
            <a:off x="6129900" y="421775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" name="Google Shape;58;p3"/>
          <p:cNvCxnSpPr/>
          <p:nvPr/>
        </p:nvCxnSpPr>
        <p:spPr>
          <a:xfrm rot="10800000">
            <a:off x="1185375" y="-59162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9" name="Google Shape;59;p3"/>
          <p:cNvCxnSpPr/>
          <p:nvPr/>
        </p:nvCxnSpPr>
        <p:spPr>
          <a:xfrm rot="10800000">
            <a:off x="4644375" y="-59162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0" name="Google Shape;60;p3"/>
          <p:cNvCxnSpPr/>
          <p:nvPr/>
        </p:nvCxnSpPr>
        <p:spPr>
          <a:xfrm rot="10800000">
            <a:off x="1489525" y="469857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1" name="Google Shape;61;p3"/>
          <p:cNvCxnSpPr/>
          <p:nvPr/>
        </p:nvCxnSpPr>
        <p:spPr>
          <a:xfrm rot="10800000">
            <a:off x="2595375" y="433977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2" name="Google Shape;62;p3"/>
          <p:cNvSpPr txBox="1"/>
          <p:nvPr>
            <p:ph type="title"/>
          </p:nvPr>
        </p:nvSpPr>
        <p:spPr>
          <a:xfrm>
            <a:off x="912075" y="2704625"/>
            <a:ext cx="421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3"/>
          <p:cNvSpPr txBox="1"/>
          <p:nvPr>
            <p:ph idx="1" type="body"/>
          </p:nvPr>
        </p:nvSpPr>
        <p:spPr>
          <a:xfrm>
            <a:off x="912075" y="3562025"/>
            <a:ext cx="40188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3"/>
          <p:cNvSpPr txBox="1"/>
          <p:nvPr>
            <p:ph hasCustomPrompt="1" idx="2" type="title"/>
          </p:nvPr>
        </p:nvSpPr>
        <p:spPr>
          <a:xfrm>
            <a:off x="834925" y="1716447"/>
            <a:ext cx="1061400" cy="7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5_2_1_2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8" name="Google Shape;558;p21"/>
          <p:cNvSpPr/>
          <p:nvPr/>
        </p:nvSpPr>
        <p:spPr>
          <a:xfrm>
            <a:off x="8825949" y="12639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1"/>
          <p:cNvSpPr/>
          <p:nvPr/>
        </p:nvSpPr>
        <p:spPr>
          <a:xfrm>
            <a:off x="8803675" y="14297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1"/>
          <p:cNvSpPr/>
          <p:nvPr/>
        </p:nvSpPr>
        <p:spPr>
          <a:xfrm>
            <a:off x="8843577" y="16400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1"/>
          <p:cNvSpPr/>
          <p:nvPr/>
        </p:nvSpPr>
        <p:spPr>
          <a:xfrm>
            <a:off x="428275" y="4479975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1"/>
          <p:cNvSpPr/>
          <p:nvPr/>
        </p:nvSpPr>
        <p:spPr>
          <a:xfrm>
            <a:off x="2094250" y="289613"/>
            <a:ext cx="150000" cy="15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1"/>
          <p:cNvSpPr/>
          <p:nvPr/>
        </p:nvSpPr>
        <p:spPr>
          <a:xfrm flipH="1">
            <a:off x="8826125" y="44721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1"/>
          <p:cNvSpPr/>
          <p:nvPr/>
        </p:nvSpPr>
        <p:spPr>
          <a:xfrm flipH="1">
            <a:off x="8744250" y="4661288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5" name="Google Shape;565;p21"/>
          <p:cNvCxnSpPr/>
          <p:nvPr/>
        </p:nvCxnSpPr>
        <p:spPr>
          <a:xfrm rot="10800000">
            <a:off x="8867675" y="-18857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21"/>
          <p:cNvCxnSpPr/>
          <p:nvPr/>
        </p:nvCxnSpPr>
        <p:spPr>
          <a:xfrm rot="10800000">
            <a:off x="8062800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21"/>
          <p:cNvCxnSpPr/>
          <p:nvPr/>
        </p:nvCxnSpPr>
        <p:spPr>
          <a:xfrm rot="10800000">
            <a:off x="2168675" y="-702162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21"/>
          <p:cNvCxnSpPr/>
          <p:nvPr/>
        </p:nvCxnSpPr>
        <p:spPr>
          <a:xfrm rot="10800000">
            <a:off x="500425" y="345245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69" name="Google Shape;569;p21"/>
          <p:cNvSpPr/>
          <p:nvPr/>
        </p:nvSpPr>
        <p:spPr>
          <a:xfrm>
            <a:off x="447575" y="4698575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1"/>
          <p:cNvSpPr/>
          <p:nvPr/>
        </p:nvSpPr>
        <p:spPr>
          <a:xfrm>
            <a:off x="456069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1"/>
          <p:cNvSpPr/>
          <p:nvPr/>
        </p:nvSpPr>
        <p:spPr>
          <a:xfrm>
            <a:off x="447500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2" name="Google Shape;572;p21"/>
          <p:cNvCxnSpPr/>
          <p:nvPr/>
        </p:nvCxnSpPr>
        <p:spPr>
          <a:xfrm rot="10800000">
            <a:off x="496375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73" name="Google Shape;573;p21"/>
          <p:cNvSpPr/>
          <p:nvPr/>
        </p:nvSpPr>
        <p:spPr>
          <a:xfrm flipH="1">
            <a:off x="7663450" y="1759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4" name="Google Shape;574;p21"/>
          <p:cNvCxnSpPr/>
          <p:nvPr/>
        </p:nvCxnSpPr>
        <p:spPr>
          <a:xfrm rot="10800000">
            <a:off x="4696000" y="-59162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75" name="Google Shape;575;p21"/>
          <p:cNvSpPr/>
          <p:nvPr/>
        </p:nvSpPr>
        <p:spPr>
          <a:xfrm>
            <a:off x="174670" y="3774433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1"/>
          <p:cNvSpPr/>
          <p:nvPr/>
        </p:nvSpPr>
        <p:spPr>
          <a:xfrm>
            <a:off x="155700" y="3583175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7" name="Google Shape;577;p21"/>
          <p:cNvCxnSpPr/>
          <p:nvPr/>
        </p:nvCxnSpPr>
        <p:spPr>
          <a:xfrm rot="10800000">
            <a:off x="214425" y="25717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21"/>
          <p:cNvCxnSpPr/>
          <p:nvPr/>
        </p:nvCxnSpPr>
        <p:spPr>
          <a:xfrm rot="10800000">
            <a:off x="2274675" y="469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79" name="Google Shape;579;p21"/>
          <p:cNvSpPr/>
          <p:nvPr/>
        </p:nvSpPr>
        <p:spPr>
          <a:xfrm flipH="1">
            <a:off x="2625825" y="48251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0" name="Google Shape;580;p21"/>
          <p:cNvCxnSpPr/>
          <p:nvPr/>
        </p:nvCxnSpPr>
        <p:spPr>
          <a:xfrm rot="10800000">
            <a:off x="5663800" y="48713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21"/>
          <p:cNvCxnSpPr/>
          <p:nvPr/>
        </p:nvCxnSpPr>
        <p:spPr>
          <a:xfrm rot="10800000">
            <a:off x="6223075" y="46033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82" name="Google Shape;582;p21"/>
          <p:cNvSpPr/>
          <p:nvPr/>
        </p:nvSpPr>
        <p:spPr>
          <a:xfrm flipH="1">
            <a:off x="3223536" y="4687816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1"/>
          <p:cNvSpPr/>
          <p:nvPr/>
        </p:nvSpPr>
        <p:spPr>
          <a:xfrm flipH="1">
            <a:off x="3154050" y="4835467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1"/>
          <p:cNvSpPr/>
          <p:nvPr/>
        </p:nvSpPr>
        <p:spPr>
          <a:xfrm flipH="1">
            <a:off x="315561" y="1557800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1"/>
          <p:cNvSpPr/>
          <p:nvPr/>
        </p:nvSpPr>
        <p:spPr>
          <a:xfrm flipH="1">
            <a:off x="246075" y="1718742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1"/>
          <p:cNvSpPr/>
          <p:nvPr/>
        </p:nvSpPr>
        <p:spPr>
          <a:xfrm flipH="1">
            <a:off x="8744842" y="2779636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1"/>
          <p:cNvSpPr/>
          <p:nvPr/>
        </p:nvSpPr>
        <p:spPr>
          <a:xfrm flipH="1">
            <a:off x="8696275" y="2892617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1"/>
          <p:cNvSpPr/>
          <p:nvPr/>
        </p:nvSpPr>
        <p:spPr>
          <a:xfrm flipH="1">
            <a:off x="5470513" y="262325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1"/>
          <p:cNvSpPr/>
          <p:nvPr/>
        </p:nvSpPr>
        <p:spPr>
          <a:xfrm flipH="1">
            <a:off x="6124342" y="138936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1"/>
          <p:cNvSpPr/>
          <p:nvPr/>
        </p:nvSpPr>
        <p:spPr>
          <a:xfrm flipH="1">
            <a:off x="6075775" y="251917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5_2_1_2_1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2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3" name="Google Shape;593;p22"/>
          <p:cNvSpPr/>
          <p:nvPr/>
        </p:nvSpPr>
        <p:spPr>
          <a:xfrm flipH="1">
            <a:off x="270726" y="125732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2"/>
          <p:cNvSpPr/>
          <p:nvPr/>
        </p:nvSpPr>
        <p:spPr>
          <a:xfrm flipH="1">
            <a:off x="248300" y="142306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2"/>
          <p:cNvSpPr/>
          <p:nvPr/>
        </p:nvSpPr>
        <p:spPr>
          <a:xfrm flipH="1">
            <a:off x="288198" y="163343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2"/>
          <p:cNvSpPr/>
          <p:nvPr/>
        </p:nvSpPr>
        <p:spPr>
          <a:xfrm flipH="1">
            <a:off x="8607500" y="4473325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2"/>
          <p:cNvSpPr/>
          <p:nvPr/>
        </p:nvSpPr>
        <p:spPr>
          <a:xfrm flipH="1">
            <a:off x="6935825" y="282963"/>
            <a:ext cx="150000" cy="15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2"/>
          <p:cNvSpPr/>
          <p:nvPr/>
        </p:nvSpPr>
        <p:spPr>
          <a:xfrm>
            <a:off x="270850" y="4465513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2"/>
          <p:cNvSpPr/>
          <p:nvPr/>
        </p:nvSpPr>
        <p:spPr>
          <a:xfrm>
            <a:off x="188925" y="4654638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0" name="Google Shape;600;p22"/>
          <p:cNvCxnSpPr/>
          <p:nvPr/>
        </p:nvCxnSpPr>
        <p:spPr>
          <a:xfrm rot="10800000">
            <a:off x="312400" y="-1952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01" name="Google Shape;601;p22"/>
          <p:cNvCxnSpPr/>
          <p:nvPr/>
        </p:nvCxnSpPr>
        <p:spPr>
          <a:xfrm rot="10800000">
            <a:off x="1117275" y="-19522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22"/>
          <p:cNvCxnSpPr/>
          <p:nvPr/>
        </p:nvCxnSpPr>
        <p:spPr>
          <a:xfrm rot="10800000">
            <a:off x="7011400" y="-708812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03" name="Google Shape;603;p22"/>
          <p:cNvCxnSpPr/>
          <p:nvPr/>
        </p:nvCxnSpPr>
        <p:spPr>
          <a:xfrm rot="10800000">
            <a:off x="8679650" y="344580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04" name="Google Shape;604;p22"/>
          <p:cNvSpPr/>
          <p:nvPr/>
        </p:nvSpPr>
        <p:spPr>
          <a:xfrm flipH="1">
            <a:off x="8626900" y="4691925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2"/>
          <p:cNvSpPr/>
          <p:nvPr/>
        </p:nvSpPr>
        <p:spPr>
          <a:xfrm flipH="1">
            <a:off x="8567106" y="98617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2"/>
          <p:cNvSpPr/>
          <p:nvPr/>
        </p:nvSpPr>
        <p:spPr>
          <a:xfrm flipH="1">
            <a:off x="8558575" y="80422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7" name="Google Shape;607;p22"/>
          <p:cNvCxnSpPr/>
          <p:nvPr/>
        </p:nvCxnSpPr>
        <p:spPr>
          <a:xfrm rot="10800000">
            <a:off x="8607500" y="-19522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08" name="Google Shape;608;p22"/>
          <p:cNvSpPr/>
          <p:nvPr/>
        </p:nvSpPr>
        <p:spPr>
          <a:xfrm>
            <a:off x="1433525" y="16925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9" name="Google Shape;609;p22"/>
          <p:cNvCxnSpPr/>
          <p:nvPr/>
        </p:nvCxnSpPr>
        <p:spPr>
          <a:xfrm rot="10800000">
            <a:off x="4484075" y="-59827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10" name="Google Shape;610;p22"/>
          <p:cNvSpPr/>
          <p:nvPr/>
        </p:nvSpPr>
        <p:spPr>
          <a:xfrm flipH="1">
            <a:off x="8929005" y="2981133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2"/>
          <p:cNvSpPr/>
          <p:nvPr/>
        </p:nvSpPr>
        <p:spPr>
          <a:xfrm flipH="1">
            <a:off x="8909875" y="2789875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2" name="Google Shape;612;p22"/>
          <p:cNvCxnSpPr/>
          <p:nvPr/>
        </p:nvCxnSpPr>
        <p:spPr>
          <a:xfrm rot="10800000">
            <a:off x="8978950" y="17784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13" name="Google Shape;613;p22"/>
          <p:cNvCxnSpPr/>
          <p:nvPr/>
        </p:nvCxnSpPr>
        <p:spPr>
          <a:xfrm rot="10800000">
            <a:off x="6905400" y="469192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14" name="Google Shape;614;p22"/>
          <p:cNvSpPr/>
          <p:nvPr/>
        </p:nvSpPr>
        <p:spPr>
          <a:xfrm>
            <a:off x="6471150" y="481845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5" name="Google Shape;615;p22"/>
          <p:cNvCxnSpPr/>
          <p:nvPr/>
        </p:nvCxnSpPr>
        <p:spPr>
          <a:xfrm rot="10800000">
            <a:off x="3516275" y="486470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16" name="Google Shape;616;p22"/>
          <p:cNvCxnSpPr/>
          <p:nvPr/>
        </p:nvCxnSpPr>
        <p:spPr>
          <a:xfrm rot="10800000">
            <a:off x="2957000" y="459672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17" name="Google Shape;617;p22"/>
          <p:cNvSpPr/>
          <p:nvPr/>
        </p:nvSpPr>
        <p:spPr>
          <a:xfrm>
            <a:off x="5885739" y="4681166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2"/>
          <p:cNvSpPr/>
          <p:nvPr/>
        </p:nvSpPr>
        <p:spPr>
          <a:xfrm>
            <a:off x="5816025" y="4828817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2"/>
          <p:cNvSpPr/>
          <p:nvPr/>
        </p:nvSpPr>
        <p:spPr>
          <a:xfrm>
            <a:off x="8860714" y="172500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2"/>
          <p:cNvSpPr/>
          <p:nvPr/>
        </p:nvSpPr>
        <p:spPr>
          <a:xfrm>
            <a:off x="8791000" y="333442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2"/>
          <p:cNvSpPr/>
          <p:nvPr/>
        </p:nvSpPr>
        <p:spPr>
          <a:xfrm>
            <a:off x="599908" y="279369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2"/>
          <p:cNvSpPr/>
          <p:nvPr/>
        </p:nvSpPr>
        <p:spPr>
          <a:xfrm>
            <a:off x="550975" y="290668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2"/>
          <p:cNvSpPr/>
          <p:nvPr/>
        </p:nvSpPr>
        <p:spPr>
          <a:xfrm>
            <a:off x="2635813" y="481845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2"/>
          <p:cNvSpPr/>
          <p:nvPr/>
        </p:nvSpPr>
        <p:spPr>
          <a:xfrm>
            <a:off x="501533" y="132286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2"/>
          <p:cNvSpPr/>
          <p:nvPr/>
        </p:nvSpPr>
        <p:spPr>
          <a:xfrm>
            <a:off x="452600" y="245267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2"/>
          <p:cNvSpPr/>
          <p:nvPr/>
        </p:nvSpPr>
        <p:spPr>
          <a:xfrm flipH="1">
            <a:off x="139630" y="3774433"/>
            <a:ext cx="89700" cy="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2"/>
          <p:cNvSpPr/>
          <p:nvPr/>
        </p:nvSpPr>
        <p:spPr>
          <a:xfrm flipH="1">
            <a:off x="120500" y="3583175"/>
            <a:ext cx="127800" cy="12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8" name="Google Shape;628;p22"/>
          <p:cNvCxnSpPr/>
          <p:nvPr/>
        </p:nvCxnSpPr>
        <p:spPr>
          <a:xfrm rot="10800000">
            <a:off x="189575" y="25717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5_2_1_2_1_1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3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1" name="Google Shape;631;p23"/>
          <p:cNvSpPr/>
          <p:nvPr/>
        </p:nvSpPr>
        <p:spPr>
          <a:xfrm>
            <a:off x="8825949" y="21145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3"/>
          <p:cNvSpPr/>
          <p:nvPr/>
        </p:nvSpPr>
        <p:spPr>
          <a:xfrm>
            <a:off x="8803675" y="22803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3"/>
          <p:cNvSpPr/>
          <p:nvPr/>
        </p:nvSpPr>
        <p:spPr>
          <a:xfrm>
            <a:off x="8843577" y="24906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3"/>
          <p:cNvSpPr/>
          <p:nvPr/>
        </p:nvSpPr>
        <p:spPr>
          <a:xfrm>
            <a:off x="270200" y="4479975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3"/>
          <p:cNvSpPr/>
          <p:nvPr/>
        </p:nvSpPr>
        <p:spPr>
          <a:xfrm>
            <a:off x="1195225" y="340875"/>
            <a:ext cx="47400" cy="4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3"/>
          <p:cNvSpPr/>
          <p:nvPr/>
        </p:nvSpPr>
        <p:spPr>
          <a:xfrm flipH="1">
            <a:off x="8826125" y="4472163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3"/>
          <p:cNvSpPr/>
          <p:nvPr/>
        </p:nvSpPr>
        <p:spPr>
          <a:xfrm flipH="1">
            <a:off x="8744250" y="4661288"/>
            <a:ext cx="246900" cy="2469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8" name="Google Shape;638;p23"/>
          <p:cNvCxnSpPr/>
          <p:nvPr/>
        </p:nvCxnSpPr>
        <p:spPr>
          <a:xfrm rot="10800000">
            <a:off x="8867675" y="6620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39" name="Google Shape;639;p23"/>
          <p:cNvCxnSpPr/>
          <p:nvPr/>
        </p:nvCxnSpPr>
        <p:spPr>
          <a:xfrm rot="10800000">
            <a:off x="8714050" y="-1287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40" name="Google Shape;640;p23"/>
          <p:cNvCxnSpPr/>
          <p:nvPr/>
        </p:nvCxnSpPr>
        <p:spPr>
          <a:xfrm rot="10800000">
            <a:off x="1218375" y="-702162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41" name="Google Shape;641;p23"/>
          <p:cNvCxnSpPr/>
          <p:nvPr/>
        </p:nvCxnSpPr>
        <p:spPr>
          <a:xfrm rot="10800000">
            <a:off x="342350" y="345245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42" name="Google Shape;642;p23"/>
          <p:cNvSpPr/>
          <p:nvPr/>
        </p:nvSpPr>
        <p:spPr>
          <a:xfrm>
            <a:off x="289500" y="4698575"/>
            <a:ext cx="105600" cy="10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3"/>
          <p:cNvSpPr/>
          <p:nvPr/>
        </p:nvSpPr>
        <p:spPr>
          <a:xfrm>
            <a:off x="471119" y="3098665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3"/>
          <p:cNvSpPr/>
          <p:nvPr/>
        </p:nvSpPr>
        <p:spPr>
          <a:xfrm>
            <a:off x="462550" y="291671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5" name="Google Shape;645;p23"/>
          <p:cNvCxnSpPr/>
          <p:nvPr/>
        </p:nvCxnSpPr>
        <p:spPr>
          <a:xfrm rot="10800000">
            <a:off x="511425" y="1917263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46" name="Google Shape;646;p23"/>
          <p:cNvSpPr/>
          <p:nvPr/>
        </p:nvSpPr>
        <p:spPr>
          <a:xfrm flipH="1">
            <a:off x="8314700" y="235725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7" name="Google Shape;647;p23"/>
          <p:cNvCxnSpPr/>
          <p:nvPr/>
        </p:nvCxnSpPr>
        <p:spPr>
          <a:xfrm rot="10800000">
            <a:off x="1738825" y="-41885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48" name="Google Shape;648;p23"/>
          <p:cNvSpPr/>
          <p:nvPr/>
        </p:nvSpPr>
        <p:spPr>
          <a:xfrm>
            <a:off x="161370" y="1975821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3"/>
          <p:cNvSpPr/>
          <p:nvPr/>
        </p:nvSpPr>
        <p:spPr>
          <a:xfrm>
            <a:off x="142400" y="1784562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0" name="Google Shape;650;p23"/>
          <p:cNvCxnSpPr/>
          <p:nvPr/>
        </p:nvCxnSpPr>
        <p:spPr>
          <a:xfrm rot="10800000">
            <a:off x="201125" y="773138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23"/>
          <p:cNvCxnSpPr/>
          <p:nvPr/>
        </p:nvCxnSpPr>
        <p:spPr>
          <a:xfrm rot="10800000">
            <a:off x="1151600" y="469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52" name="Google Shape;652;p23"/>
          <p:cNvSpPr/>
          <p:nvPr/>
        </p:nvSpPr>
        <p:spPr>
          <a:xfrm flipH="1">
            <a:off x="1502750" y="48251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3" name="Google Shape;653;p23"/>
          <p:cNvCxnSpPr/>
          <p:nvPr/>
        </p:nvCxnSpPr>
        <p:spPr>
          <a:xfrm rot="10800000">
            <a:off x="8182288" y="48713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23"/>
          <p:cNvCxnSpPr/>
          <p:nvPr/>
        </p:nvCxnSpPr>
        <p:spPr>
          <a:xfrm rot="10800000">
            <a:off x="7623013" y="46033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55" name="Google Shape;655;p23"/>
          <p:cNvSpPr/>
          <p:nvPr/>
        </p:nvSpPr>
        <p:spPr>
          <a:xfrm flipH="1">
            <a:off x="2100461" y="4687816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3"/>
          <p:cNvSpPr/>
          <p:nvPr/>
        </p:nvSpPr>
        <p:spPr>
          <a:xfrm flipH="1">
            <a:off x="2030975" y="4835467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3"/>
          <p:cNvSpPr/>
          <p:nvPr/>
        </p:nvSpPr>
        <p:spPr>
          <a:xfrm flipH="1">
            <a:off x="391761" y="545838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3"/>
          <p:cNvSpPr/>
          <p:nvPr/>
        </p:nvSpPr>
        <p:spPr>
          <a:xfrm flipH="1">
            <a:off x="322275" y="706780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3"/>
          <p:cNvSpPr/>
          <p:nvPr/>
        </p:nvSpPr>
        <p:spPr>
          <a:xfrm flipH="1">
            <a:off x="8688967" y="374399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3"/>
          <p:cNvSpPr/>
          <p:nvPr/>
        </p:nvSpPr>
        <p:spPr>
          <a:xfrm flipH="1">
            <a:off x="8640400" y="385698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3"/>
          <p:cNvSpPr/>
          <p:nvPr/>
        </p:nvSpPr>
        <p:spPr>
          <a:xfrm>
            <a:off x="7301825" y="48251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3"/>
          <p:cNvSpPr/>
          <p:nvPr/>
        </p:nvSpPr>
        <p:spPr>
          <a:xfrm>
            <a:off x="4753933" y="147136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3"/>
          <p:cNvSpPr/>
          <p:nvPr/>
        </p:nvSpPr>
        <p:spPr>
          <a:xfrm>
            <a:off x="4705000" y="260117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4" name="Google Shape;664;p23"/>
          <p:cNvCxnSpPr/>
          <p:nvPr/>
        </p:nvCxnSpPr>
        <p:spPr>
          <a:xfrm rot="10800000">
            <a:off x="8058575" y="-41885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65" name="Google Shape;665;p23"/>
          <p:cNvCxnSpPr/>
          <p:nvPr/>
        </p:nvCxnSpPr>
        <p:spPr>
          <a:xfrm rot="10800000">
            <a:off x="5666250" y="-66057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5_2_1_2_1_1_1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4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8" name="Google Shape;668;p24"/>
          <p:cNvSpPr/>
          <p:nvPr/>
        </p:nvSpPr>
        <p:spPr>
          <a:xfrm>
            <a:off x="8756900" y="723950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4"/>
          <p:cNvSpPr/>
          <p:nvPr/>
        </p:nvSpPr>
        <p:spPr>
          <a:xfrm>
            <a:off x="1517550" y="477050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4"/>
          <p:cNvSpPr/>
          <p:nvPr/>
        </p:nvSpPr>
        <p:spPr>
          <a:xfrm>
            <a:off x="8718425" y="1010225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4"/>
          <p:cNvSpPr/>
          <p:nvPr/>
        </p:nvSpPr>
        <p:spPr>
          <a:xfrm>
            <a:off x="8787350" y="137360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4"/>
          <p:cNvSpPr/>
          <p:nvPr/>
        </p:nvSpPr>
        <p:spPr>
          <a:xfrm>
            <a:off x="8756825" y="4467125"/>
            <a:ext cx="144300" cy="14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4"/>
          <p:cNvSpPr/>
          <p:nvPr/>
        </p:nvSpPr>
        <p:spPr>
          <a:xfrm>
            <a:off x="190675" y="472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4"/>
          <p:cNvSpPr/>
          <p:nvPr/>
        </p:nvSpPr>
        <p:spPr>
          <a:xfrm flipH="1">
            <a:off x="6970875" y="4533463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5" name="Google Shape;675;p24"/>
          <p:cNvCxnSpPr/>
          <p:nvPr/>
        </p:nvCxnSpPr>
        <p:spPr>
          <a:xfrm rot="10800000">
            <a:off x="8828975" y="-7200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24"/>
          <p:cNvCxnSpPr/>
          <p:nvPr/>
        </p:nvCxnSpPr>
        <p:spPr>
          <a:xfrm rot="10800000">
            <a:off x="8829025" y="3238200"/>
            <a:ext cx="0" cy="1084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77" name="Google Shape;677;p24"/>
          <p:cNvSpPr/>
          <p:nvPr/>
        </p:nvSpPr>
        <p:spPr>
          <a:xfrm>
            <a:off x="8795325" y="4737150"/>
            <a:ext cx="67200" cy="6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8" name="Google Shape;678;p24"/>
          <p:cNvCxnSpPr/>
          <p:nvPr/>
        </p:nvCxnSpPr>
        <p:spPr>
          <a:xfrm rot="10800000">
            <a:off x="1589550" y="370010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79" name="Google Shape;679;p24"/>
          <p:cNvCxnSpPr/>
          <p:nvPr/>
        </p:nvCxnSpPr>
        <p:spPr>
          <a:xfrm rot="10800000">
            <a:off x="7465950" y="-392250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80" name="Google Shape;680;p24"/>
          <p:cNvCxnSpPr/>
          <p:nvPr/>
        </p:nvCxnSpPr>
        <p:spPr>
          <a:xfrm rot="10800000">
            <a:off x="340675" y="-122225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81" name="Google Shape;681;p24"/>
          <p:cNvCxnSpPr/>
          <p:nvPr/>
        </p:nvCxnSpPr>
        <p:spPr>
          <a:xfrm rot="10800000">
            <a:off x="3131025" y="-392250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24"/>
          <p:cNvCxnSpPr/>
          <p:nvPr/>
        </p:nvCxnSpPr>
        <p:spPr>
          <a:xfrm rot="10800000">
            <a:off x="3831825" y="4555275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24"/>
          <p:cNvCxnSpPr/>
          <p:nvPr/>
        </p:nvCxnSpPr>
        <p:spPr>
          <a:xfrm rot="10800000">
            <a:off x="6281400" y="4875125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84" name="Google Shape;684;p24"/>
          <p:cNvSpPr/>
          <p:nvPr/>
        </p:nvSpPr>
        <p:spPr>
          <a:xfrm flipH="1">
            <a:off x="8120463" y="30935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4"/>
          <p:cNvSpPr/>
          <p:nvPr/>
        </p:nvSpPr>
        <p:spPr>
          <a:xfrm flipH="1">
            <a:off x="3270500" y="4657000"/>
            <a:ext cx="60000" cy="600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4"/>
          <p:cNvSpPr/>
          <p:nvPr/>
        </p:nvSpPr>
        <p:spPr>
          <a:xfrm flipH="1">
            <a:off x="686675" y="152450"/>
            <a:ext cx="156900" cy="1569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4"/>
          <p:cNvSpPr/>
          <p:nvPr/>
        </p:nvSpPr>
        <p:spPr>
          <a:xfrm flipH="1">
            <a:off x="735200" y="469475"/>
            <a:ext cx="60000" cy="600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4"/>
          <p:cNvSpPr/>
          <p:nvPr/>
        </p:nvSpPr>
        <p:spPr>
          <a:xfrm flipH="1">
            <a:off x="7037793" y="4875125"/>
            <a:ext cx="113100" cy="11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4"/>
          <p:cNvSpPr/>
          <p:nvPr/>
        </p:nvSpPr>
        <p:spPr>
          <a:xfrm flipH="1">
            <a:off x="262225" y="2325475"/>
            <a:ext cx="156900" cy="1569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4"/>
          <p:cNvSpPr/>
          <p:nvPr/>
        </p:nvSpPr>
        <p:spPr>
          <a:xfrm flipH="1">
            <a:off x="310750" y="2642500"/>
            <a:ext cx="60000" cy="600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4"/>
          <p:cNvSpPr/>
          <p:nvPr/>
        </p:nvSpPr>
        <p:spPr>
          <a:xfrm>
            <a:off x="290425" y="829875"/>
            <a:ext cx="95700" cy="95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4"/>
          <p:cNvSpPr/>
          <p:nvPr/>
        </p:nvSpPr>
        <p:spPr>
          <a:xfrm>
            <a:off x="245350" y="1040525"/>
            <a:ext cx="190800" cy="191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"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5"/>
          <p:cNvSpPr txBox="1"/>
          <p:nvPr>
            <p:ph type="title"/>
          </p:nvPr>
        </p:nvSpPr>
        <p:spPr>
          <a:xfrm>
            <a:off x="1421350" y="1569000"/>
            <a:ext cx="2316000" cy="9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5" name="Google Shape;695;p25"/>
          <p:cNvSpPr txBox="1"/>
          <p:nvPr>
            <p:ph idx="1" type="subTitle"/>
          </p:nvPr>
        </p:nvSpPr>
        <p:spPr>
          <a:xfrm>
            <a:off x="1285450" y="2607588"/>
            <a:ext cx="2451900" cy="9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6" name="Google Shape;696;p25"/>
          <p:cNvSpPr/>
          <p:nvPr/>
        </p:nvSpPr>
        <p:spPr>
          <a:xfrm flipH="1">
            <a:off x="224201" y="21145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5"/>
          <p:cNvSpPr/>
          <p:nvPr/>
        </p:nvSpPr>
        <p:spPr>
          <a:xfrm flipH="1">
            <a:off x="201775" y="22803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5"/>
          <p:cNvSpPr/>
          <p:nvPr/>
        </p:nvSpPr>
        <p:spPr>
          <a:xfrm flipH="1">
            <a:off x="241673" y="24906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5"/>
          <p:cNvSpPr/>
          <p:nvPr/>
        </p:nvSpPr>
        <p:spPr>
          <a:xfrm flipH="1">
            <a:off x="8719050" y="4692625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5"/>
          <p:cNvSpPr/>
          <p:nvPr/>
        </p:nvSpPr>
        <p:spPr>
          <a:xfrm flipH="1">
            <a:off x="7890925" y="340875"/>
            <a:ext cx="47400" cy="4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5"/>
          <p:cNvSpPr/>
          <p:nvPr/>
        </p:nvSpPr>
        <p:spPr>
          <a:xfrm>
            <a:off x="377975" y="3867438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5"/>
          <p:cNvSpPr/>
          <p:nvPr/>
        </p:nvSpPr>
        <p:spPr>
          <a:xfrm>
            <a:off x="296050" y="4056563"/>
            <a:ext cx="246900" cy="2469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3" name="Google Shape;703;p25"/>
          <p:cNvCxnSpPr/>
          <p:nvPr/>
        </p:nvCxnSpPr>
        <p:spPr>
          <a:xfrm rot="10800000">
            <a:off x="265875" y="6620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04" name="Google Shape;704;p25"/>
          <p:cNvCxnSpPr/>
          <p:nvPr/>
        </p:nvCxnSpPr>
        <p:spPr>
          <a:xfrm rot="10800000">
            <a:off x="419500" y="-1287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05" name="Google Shape;705;p25"/>
          <p:cNvCxnSpPr/>
          <p:nvPr/>
        </p:nvCxnSpPr>
        <p:spPr>
          <a:xfrm rot="10800000">
            <a:off x="7915175" y="-702162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25"/>
          <p:cNvCxnSpPr/>
          <p:nvPr/>
        </p:nvCxnSpPr>
        <p:spPr>
          <a:xfrm rot="10800000">
            <a:off x="8791200" y="366510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07" name="Google Shape;707;p25"/>
          <p:cNvSpPr/>
          <p:nvPr/>
        </p:nvSpPr>
        <p:spPr>
          <a:xfrm flipH="1">
            <a:off x="8738450" y="4911225"/>
            <a:ext cx="105600" cy="10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5"/>
          <p:cNvSpPr/>
          <p:nvPr/>
        </p:nvSpPr>
        <p:spPr>
          <a:xfrm flipH="1">
            <a:off x="8581731" y="2765965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5"/>
          <p:cNvSpPr/>
          <p:nvPr/>
        </p:nvSpPr>
        <p:spPr>
          <a:xfrm flipH="1">
            <a:off x="8573200" y="258401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0" name="Google Shape;710;p25"/>
          <p:cNvCxnSpPr/>
          <p:nvPr/>
        </p:nvCxnSpPr>
        <p:spPr>
          <a:xfrm rot="10800000">
            <a:off x="8622125" y="1584563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11" name="Google Shape;711;p25"/>
          <p:cNvSpPr/>
          <p:nvPr/>
        </p:nvSpPr>
        <p:spPr>
          <a:xfrm>
            <a:off x="735750" y="235725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2" name="Google Shape;712;p25"/>
          <p:cNvCxnSpPr/>
          <p:nvPr/>
        </p:nvCxnSpPr>
        <p:spPr>
          <a:xfrm rot="10800000">
            <a:off x="7394725" y="-41885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13" name="Google Shape;713;p25"/>
          <p:cNvSpPr/>
          <p:nvPr/>
        </p:nvSpPr>
        <p:spPr>
          <a:xfrm flipH="1">
            <a:off x="8882480" y="1643121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5"/>
          <p:cNvSpPr/>
          <p:nvPr/>
        </p:nvSpPr>
        <p:spPr>
          <a:xfrm flipH="1">
            <a:off x="8863350" y="1451862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5" name="Google Shape;715;p25"/>
          <p:cNvCxnSpPr/>
          <p:nvPr/>
        </p:nvCxnSpPr>
        <p:spPr>
          <a:xfrm rot="10800000">
            <a:off x="8932425" y="440438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16" name="Google Shape;716;p25"/>
          <p:cNvCxnSpPr/>
          <p:nvPr/>
        </p:nvCxnSpPr>
        <p:spPr>
          <a:xfrm rot="10800000">
            <a:off x="6945725" y="469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17" name="Google Shape;717;p25"/>
          <p:cNvSpPr/>
          <p:nvPr/>
        </p:nvSpPr>
        <p:spPr>
          <a:xfrm flipH="1">
            <a:off x="7296875" y="48251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8" name="Google Shape;718;p25"/>
          <p:cNvCxnSpPr/>
          <p:nvPr/>
        </p:nvCxnSpPr>
        <p:spPr>
          <a:xfrm rot="10800000">
            <a:off x="951263" y="48713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19" name="Google Shape;719;p25"/>
          <p:cNvCxnSpPr/>
          <p:nvPr/>
        </p:nvCxnSpPr>
        <p:spPr>
          <a:xfrm rot="10800000">
            <a:off x="1510538" y="46033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20" name="Google Shape;720;p25"/>
          <p:cNvSpPr/>
          <p:nvPr/>
        </p:nvSpPr>
        <p:spPr>
          <a:xfrm flipH="1">
            <a:off x="7894586" y="4687816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5"/>
          <p:cNvSpPr/>
          <p:nvPr/>
        </p:nvSpPr>
        <p:spPr>
          <a:xfrm flipH="1">
            <a:off x="7825100" y="4835467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5"/>
          <p:cNvSpPr/>
          <p:nvPr/>
        </p:nvSpPr>
        <p:spPr>
          <a:xfrm>
            <a:off x="8670989" y="213138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5"/>
          <p:cNvSpPr/>
          <p:nvPr/>
        </p:nvSpPr>
        <p:spPr>
          <a:xfrm>
            <a:off x="8601275" y="374080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5"/>
          <p:cNvSpPr/>
          <p:nvPr/>
        </p:nvSpPr>
        <p:spPr>
          <a:xfrm>
            <a:off x="394783" y="2842424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5"/>
          <p:cNvSpPr/>
          <p:nvPr/>
        </p:nvSpPr>
        <p:spPr>
          <a:xfrm>
            <a:off x="345850" y="2955405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25"/>
          <p:cNvSpPr/>
          <p:nvPr/>
        </p:nvSpPr>
        <p:spPr>
          <a:xfrm flipH="1">
            <a:off x="1748625" y="48251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5"/>
          <p:cNvSpPr/>
          <p:nvPr/>
        </p:nvSpPr>
        <p:spPr>
          <a:xfrm flipH="1">
            <a:off x="1205817" y="4701711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25"/>
          <p:cNvSpPr/>
          <p:nvPr/>
        </p:nvSpPr>
        <p:spPr>
          <a:xfrm flipH="1">
            <a:off x="1157250" y="4814692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9" name="Google Shape;729;p25"/>
          <p:cNvCxnSpPr/>
          <p:nvPr/>
        </p:nvCxnSpPr>
        <p:spPr>
          <a:xfrm rot="10800000">
            <a:off x="1074975" y="-41885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25"/>
          <p:cNvCxnSpPr/>
          <p:nvPr/>
        </p:nvCxnSpPr>
        <p:spPr>
          <a:xfrm rot="10800000">
            <a:off x="4244775" y="-60187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31" name="Google Shape;731;p25"/>
          <p:cNvCxnSpPr/>
          <p:nvPr/>
        </p:nvCxnSpPr>
        <p:spPr>
          <a:xfrm rot="10800000">
            <a:off x="5349075" y="-41885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"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26"/>
          <p:cNvSpPr txBox="1"/>
          <p:nvPr>
            <p:ph type="title"/>
          </p:nvPr>
        </p:nvSpPr>
        <p:spPr>
          <a:xfrm>
            <a:off x="1896225" y="1544921"/>
            <a:ext cx="18411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4" name="Google Shape;734;p26"/>
          <p:cNvSpPr txBox="1"/>
          <p:nvPr>
            <p:ph idx="1" type="subTitle"/>
          </p:nvPr>
        </p:nvSpPr>
        <p:spPr>
          <a:xfrm>
            <a:off x="1086125" y="2603088"/>
            <a:ext cx="2651100" cy="9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5" name="Google Shape;735;p26"/>
          <p:cNvSpPr/>
          <p:nvPr/>
        </p:nvSpPr>
        <p:spPr>
          <a:xfrm>
            <a:off x="8885324" y="21145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26"/>
          <p:cNvSpPr/>
          <p:nvPr/>
        </p:nvSpPr>
        <p:spPr>
          <a:xfrm>
            <a:off x="8863050" y="22803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26"/>
          <p:cNvSpPr/>
          <p:nvPr/>
        </p:nvSpPr>
        <p:spPr>
          <a:xfrm>
            <a:off x="8902952" y="24906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6"/>
          <p:cNvSpPr/>
          <p:nvPr/>
        </p:nvSpPr>
        <p:spPr>
          <a:xfrm>
            <a:off x="329575" y="4692625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6"/>
          <p:cNvSpPr/>
          <p:nvPr/>
        </p:nvSpPr>
        <p:spPr>
          <a:xfrm>
            <a:off x="1254600" y="340875"/>
            <a:ext cx="47400" cy="4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6"/>
          <p:cNvSpPr/>
          <p:nvPr/>
        </p:nvSpPr>
        <p:spPr>
          <a:xfrm flipH="1">
            <a:off x="8731850" y="3867438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6"/>
          <p:cNvSpPr/>
          <p:nvPr/>
        </p:nvSpPr>
        <p:spPr>
          <a:xfrm flipH="1">
            <a:off x="8649975" y="4056563"/>
            <a:ext cx="246900" cy="2469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2" name="Google Shape;742;p26"/>
          <p:cNvCxnSpPr/>
          <p:nvPr/>
        </p:nvCxnSpPr>
        <p:spPr>
          <a:xfrm rot="10800000">
            <a:off x="8927050" y="6620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43" name="Google Shape;743;p26"/>
          <p:cNvCxnSpPr/>
          <p:nvPr/>
        </p:nvCxnSpPr>
        <p:spPr>
          <a:xfrm rot="10800000">
            <a:off x="8773425" y="-1287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44" name="Google Shape;744;p26"/>
          <p:cNvCxnSpPr/>
          <p:nvPr/>
        </p:nvCxnSpPr>
        <p:spPr>
          <a:xfrm rot="10800000">
            <a:off x="1277750" y="-702162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45" name="Google Shape;745;p26"/>
          <p:cNvCxnSpPr/>
          <p:nvPr/>
        </p:nvCxnSpPr>
        <p:spPr>
          <a:xfrm rot="10800000">
            <a:off x="401725" y="366510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46" name="Google Shape;746;p26"/>
          <p:cNvSpPr/>
          <p:nvPr/>
        </p:nvSpPr>
        <p:spPr>
          <a:xfrm>
            <a:off x="348875" y="4911225"/>
            <a:ext cx="105600" cy="10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26"/>
          <p:cNvSpPr/>
          <p:nvPr/>
        </p:nvSpPr>
        <p:spPr>
          <a:xfrm>
            <a:off x="530494" y="2765965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26"/>
          <p:cNvSpPr/>
          <p:nvPr/>
        </p:nvSpPr>
        <p:spPr>
          <a:xfrm>
            <a:off x="521925" y="258401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9" name="Google Shape;749;p26"/>
          <p:cNvCxnSpPr/>
          <p:nvPr/>
        </p:nvCxnSpPr>
        <p:spPr>
          <a:xfrm rot="10800000">
            <a:off x="570800" y="1584563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50" name="Google Shape;750;p26"/>
          <p:cNvSpPr/>
          <p:nvPr/>
        </p:nvSpPr>
        <p:spPr>
          <a:xfrm flipH="1">
            <a:off x="8374075" y="235725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1" name="Google Shape;751;p26"/>
          <p:cNvCxnSpPr/>
          <p:nvPr/>
        </p:nvCxnSpPr>
        <p:spPr>
          <a:xfrm rot="10800000">
            <a:off x="1798200" y="-41885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52" name="Google Shape;752;p26"/>
          <p:cNvSpPr/>
          <p:nvPr/>
        </p:nvSpPr>
        <p:spPr>
          <a:xfrm>
            <a:off x="220745" y="1643121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26"/>
          <p:cNvSpPr/>
          <p:nvPr/>
        </p:nvSpPr>
        <p:spPr>
          <a:xfrm>
            <a:off x="201775" y="1451862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4" name="Google Shape;754;p26"/>
          <p:cNvCxnSpPr/>
          <p:nvPr/>
        </p:nvCxnSpPr>
        <p:spPr>
          <a:xfrm rot="10800000">
            <a:off x="260500" y="440438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26"/>
          <p:cNvCxnSpPr/>
          <p:nvPr/>
        </p:nvCxnSpPr>
        <p:spPr>
          <a:xfrm rot="10800000">
            <a:off x="2247200" y="469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56" name="Google Shape;756;p26"/>
          <p:cNvSpPr/>
          <p:nvPr/>
        </p:nvSpPr>
        <p:spPr>
          <a:xfrm>
            <a:off x="1812950" y="48251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7" name="Google Shape;757;p26"/>
          <p:cNvCxnSpPr/>
          <p:nvPr/>
        </p:nvCxnSpPr>
        <p:spPr>
          <a:xfrm rot="10800000">
            <a:off x="8241663" y="48713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26"/>
          <p:cNvCxnSpPr/>
          <p:nvPr/>
        </p:nvCxnSpPr>
        <p:spPr>
          <a:xfrm rot="10800000">
            <a:off x="7682388" y="46033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59" name="Google Shape;759;p26"/>
          <p:cNvSpPr/>
          <p:nvPr/>
        </p:nvSpPr>
        <p:spPr>
          <a:xfrm>
            <a:off x="1227539" y="4687816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26"/>
          <p:cNvSpPr/>
          <p:nvPr/>
        </p:nvSpPr>
        <p:spPr>
          <a:xfrm>
            <a:off x="1157825" y="4835467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26"/>
          <p:cNvSpPr/>
          <p:nvPr/>
        </p:nvSpPr>
        <p:spPr>
          <a:xfrm flipH="1">
            <a:off x="451136" y="213138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26"/>
          <p:cNvSpPr/>
          <p:nvPr/>
        </p:nvSpPr>
        <p:spPr>
          <a:xfrm flipH="1">
            <a:off x="381650" y="374080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26"/>
          <p:cNvSpPr/>
          <p:nvPr/>
        </p:nvSpPr>
        <p:spPr>
          <a:xfrm flipH="1">
            <a:off x="8505742" y="101494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26"/>
          <p:cNvSpPr/>
          <p:nvPr/>
        </p:nvSpPr>
        <p:spPr>
          <a:xfrm flipH="1">
            <a:off x="8457175" y="112793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26"/>
          <p:cNvSpPr/>
          <p:nvPr/>
        </p:nvSpPr>
        <p:spPr>
          <a:xfrm>
            <a:off x="7361200" y="48251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26"/>
          <p:cNvSpPr/>
          <p:nvPr/>
        </p:nvSpPr>
        <p:spPr>
          <a:xfrm>
            <a:off x="7937308" y="4701711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26"/>
          <p:cNvSpPr/>
          <p:nvPr/>
        </p:nvSpPr>
        <p:spPr>
          <a:xfrm>
            <a:off x="7888375" y="4814692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8" name="Google Shape;768;p26"/>
          <p:cNvCxnSpPr/>
          <p:nvPr/>
        </p:nvCxnSpPr>
        <p:spPr>
          <a:xfrm rot="10800000">
            <a:off x="8117950" y="-41885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69" name="Google Shape;769;p26"/>
          <p:cNvCxnSpPr/>
          <p:nvPr/>
        </p:nvCxnSpPr>
        <p:spPr>
          <a:xfrm rot="10800000">
            <a:off x="4948150" y="-60187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70" name="Google Shape;770;p26"/>
          <p:cNvCxnSpPr/>
          <p:nvPr/>
        </p:nvCxnSpPr>
        <p:spPr>
          <a:xfrm rot="10800000">
            <a:off x="3843850" y="-41885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9_1_1"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27"/>
          <p:cNvSpPr txBox="1"/>
          <p:nvPr>
            <p:ph type="title"/>
          </p:nvPr>
        </p:nvSpPr>
        <p:spPr>
          <a:xfrm>
            <a:off x="5349100" y="1566443"/>
            <a:ext cx="1697100" cy="9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3" name="Google Shape;773;p27"/>
          <p:cNvSpPr txBox="1"/>
          <p:nvPr>
            <p:ph idx="1" type="subTitle"/>
          </p:nvPr>
        </p:nvSpPr>
        <p:spPr>
          <a:xfrm>
            <a:off x="5349100" y="2621850"/>
            <a:ext cx="2500800" cy="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74" name="Google Shape;774;p27"/>
          <p:cNvSpPr/>
          <p:nvPr/>
        </p:nvSpPr>
        <p:spPr>
          <a:xfrm flipH="1">
            <a:off x="8710326" y="22009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27"/>
          <p:cNvSpPr/>
          <p:nvPr/>
        </p:nvSpPr>
        <p:spPr>
          <a:xfrm flipH="1">
            <a:off x="8687900" y="23667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27"/>
          <p:cNvSpPr/>
          <p:nvPr/>
        </p:nvSpPr>
        <p:spPr>
          <a:xfrm flipH="1">
            <a:off x="8727798" y="25770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27"/>
          <p:cNvSpPr/>
          <p:nvPr/>
        </p:nvSpPr>
        <p:spPr>
          <a:xfrm flipH="1">
            <a:off x="8719050" y="4692625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27"/>
          <p:cNvSpPr/>
          <p:nvPr/>
        </p:nvSpPr>
        <p:spPr>
          <a:xfrm flipH="1">
            <a:off x="7890925" y="340875"/>
            <a:ext cx="47400" cy="4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27"/>
          <p:cNvSpPr/>
          <p:nvPr/>
        </p:nvSpPr>
        <p:spPr>
          <a:xfrm>
            <a:off x="377975" y="3867438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27"/>
          <p:cNvSpPr/>
          <p:nvPr/>
        </p:nvSpPr>
        <p:spPr>
          <a:xfrm>
            <a:off x="296050" y="4056563"/>
            <a:ext cx="246900" cy="2469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1" name="Google Shape;781;p27"/>
          <p:cNvCxnSpPr/>
          <p:nvPr/>
        </p:nvCxnSpPr>
        <p:spPr>
          <a:xfrm rot="10800000">
            <a:off x="8752000" y="7484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82" name="Google Shape;782;p27"/>
          <p:cNvCxnSpPr/>
          <p:nvPr/>
        </p:nvCxnSpPr>
        <p:spPr>
          <a:xfrm rot="10800000">
            <a:off x="8905625" y="-423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27"/>
          <p:cNvCxnSpPr/>
          <p:nvPr/>
        </p:nvCxnSpPr>
        <p:spPr>
          <a:xfrm rot="10800000">
            <a:off x="7915175" y="-702162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84" name="Google Shape;784;p27"/>
          <p:cNvCxnSpPr/>
          <p:nvPr/>
        </p:nvCxnSpPr>
        <p:spPr>
          <a:xfrm rot="10800000">
            <a:off x="8791200" y="366510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85" name="Google Shape;785;p27"/>
          <p:cNvSpPr/>
          <p:nvPr/>
        </p:nvSpPr>
        <p:spPr>
          <a:xfrm flipH="1">
            <a:off x="8738450" y="4911225"/>
            <a:ext cx="105600" cy="10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27"/>
          <p:cNvSpPr/>
          <p:nvPr/>
        </p:nvSpPr>
        <p:spPr>
          <a:xfrm flipH="1">
            <a:off x="164956" y="2765965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27"/>
          <p:cNvSpPr/>
          <p:nvPr/>
        </p:nvSpPr>
        <p:spPr>
          <a:xfrm flipH="1">
            <a:off x="156425" y="258401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8" name="Google Shape;788;p27"/>
          <p:cNvCxnSpPr/>
          <p:nvPr/>
        </p:nvCxnSpPr>
        <p:spPr>
          <a:xfrm rot="10800000">
            <a:off x="205350" y="1584563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89" name="Google Shape;789;p27"/>
          <p:cNvSpPr/>
          <p:nvPr/>
        </p:nvSpPr>
        <p:spPr>
          <a:xfrm>
            <a:off x="735750" y="235725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0" name="Google Shape;790;p27"/>
          <p:cNvCxnSpPr/>
          <p:nvPr/>
        </p:nvCxnSpPr>
        <p:spPr>
          <a:xfrm rot="10800000">
            <a:off x="7394725" y="-41885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91" name="Google Shape;791;p27"/>
          <p:cNvSpPr/>
          <p:nvPr/>
        </p:nvSpPr>
        <p:spPr>
          <a:xfrm flipH="1">
            <a:off x="465705" y="1643121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27"/>
          <p:cNvSpPr/>
          <p:nvPr/>
        </p:nvSpPr>
        <p:spPr>
          <a:xfrm flipH="1">
            <a:off x="446575" y="1451862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3" name="Google Shape;793;p27"/>
          <p:cNvCxnSpPr/>
          <p:nvPr/>
        </p:nvCxnSpPr>
        <p:spPr>
          <a:xfrm rot="10800000">
            <a:off x="515650" y="440438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94" name="Google Shape;794;p27"/>
          <p:cNvCxnSpPr/>
          <p:nvPr/>
        </p:nvCxnSpPr>
        <p:spPr>
          <a:xfrm rot="10800000">
            <a:off x="2353800" y="-37952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95" name="Google Shape;795;p27"/>
          <p:cNvSpPr/>
          <p:nvPr/>
        </p:nvSpPr>
        <p:spPr>
          <a:xfrm flipH="1">
            <a:off x="2704950" y="1800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6" name="Google Shape;796;p27"/>
          <p:cNvCxnSpPr/>
          <p:nvPr/>
        </p:nvCxnSpPr>
        <p:spPr>
          <a:xfrm rot="10800000">
            <a:off x="951263" y="48713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97" name="Google Shape;797;p27"/>
          <p:cNvCxnSpPr/>
          <p:nvPr/>
        </p:nvCxnSpPr>
        <p:spPr>
          <a:xfrm rot="10800000">
            <a:off x="1510538" y="46033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98" name="Google Shape;798;p27"/>
          <p:cNvSpPr/>
          <p:nvPr/>
        </p:nvSpPr>
        <p:spPr>
          <a:xfrm flipH="1">
            <a:off x="3302661" y="42716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27"/>
          <p:cNvSpPr/>
          <p:nvPr/>
        </p:nvSpPr>
        <p:spPr>
          <a:xfrm flipH="1">
            <a:off x="3233175" y="190367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27"/>
          <p:cNvSpPr/>
          <p:nvPr/>
        </p:nvSpPr>
        <p:spPr>
          <a:xfrm>
            <a:off x="254214" y="213138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27"/>
          <p:cNvSpPr/>
          <p:nvPr/>
        </p:nvSpPr>
        <p:spPr>
          <a:xfrm>
            <a:off x="184500" y="374080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27"/>
          <p:cNvSpPr/>
          <p:nvPr/>
        </p:nvSpPr>
        <p:spPr>
          <a:xfrm>
            <a:off x="8880908" y="2928824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27"/>
          <p:cNvSpPr/>
          <p:nvPr/>
        </p:nvSpPr>
        <p:spPr>
          <a:xfrm>
            <a:off x="8831975" y="3041805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27"/>
          <p:cNvSpPr/>
          <p:nvPr/>
        </p:nvSpPr>
        <p:spPr>
          <a:xfrm flipH="1">
            <a:off x="1748625" y="48251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27"/>
          <p:cNvSpPr/>
          <p:nvPr/>
        </p:nvSpPr>
        <p:spPr>
          <a:xfrm flipH="1">
            <a:off x="1205817" y="4701711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27"/>
          <p:cNvSpPr/>
          <p:nvPr/>
        </p:nvSpPr>
        <p:spPr>
          <a:xfrm flipH="1">
            <a:off x="1157250" y="4814692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7" name="Google Shape;807;p27"/>
          <p:cNvCxnSpPr/>
          <p:nvPr/>
        </p:nvCxnSpPr>
        <p:spPr>
          <a:xfrm rot="10800000">
            <a:off x="1074975" y="-41885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27"/>
          <p:cNvCxnSpPr/>
          <p:nvPr/>
        </p:nvCxnSpPr>
        <p:spPr>
          <a:xfrm rot="10800000">
            <a:off x="4244775" y="-60187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09" name="Google Shape;809;p27"/>
          <p:cNvCxnSpPr/>
          <p:nvPr/>
        </p:nvCxnSpPr>
        <p:spPr>
          <a:xfrm rot="10800000">
            <a:off x="5349075" y="469262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10" name="Google Shape;810;p27"/>
          <p:cNvCxnSpPr/>
          <p:nvPr/>
        </p:nvCxnSpPr>
        <p:spPr>
          <a:xfrm rot="10800000">
            <a:off x="8038475" y="48713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11" name="Google Shape;811;p27"/>
          <p:cNvCxnSpPr/>
          <p:nvPr/>
        </p:nvCxnSpPr>
        <p:spPr>
          <a:xfrm rot="10800000">
            <a:off x="6927650" y="46033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12" name="Google Shape;812;p27"/>
          <p:cNvSpPr/>
          <p:nvPr/>
        </p:nvSpPr>
        <p:spPr>
          <a:xfrm>
            <a:off x="6606463" y="48251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27"/>
          <p:cNvSpPr/>
          <p:nvPr/>
        </p:nvSpPr>
        <p:spPr>
          <a:xfrm>
            <a:off x="7734120" y="4701711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27"/>
          <p:cNvSpPr/>
          <p:nvPr/>
        </p:nvSpPr>
        <p:spPr>
          <a:xfrm>
            <a:off x="7685188" y="4814692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2"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28"/>
          <p:cNvSpPr/>
          <p:nvPr/>
        </p:nvSpPr>
        <p:spPr>
          <a:xfrm flipH="1">
            <a:off x="180725" y="1733375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28"/>
          <p:cNvSpPr/>
          <p:nvPr/>
        </p:nvSpPr>
        <p:spPr>
          <a:xfrm flipH="1">
            <a:off x="142400" y="2019650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28"/>
          <p:cNvSpPr/>
          <p:nvPr/>
        </p:nvSpPr>
        <p:spPr>
          <a:xfrm flipH="1">
            <a:off x="211175" y="2383025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28"/>
          <p:cNvSpPr/>
          <p:nvPr/>
        </p:nvSpPr>
        <p:spPr>
          <a:xfrm flipH="1">
            <a:off x="8658875" y="4402825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28"/>
          <p:cNvSpPr/>
          <p:nvPr/>
        </p:nvSpPr>
        <p:spPr>
          <a:xfrm flipH="1">
            <a:off x="5417250" y="359575"/>
            <a:ext cx="150000" cy="15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28"/>
          <p:cNvSpPr/>
          <p:nvPr/>
        </p:nvSpPr>
        <p:spPr>
          <a:xfrm flipH="1">
            <a:off x="3340575" y="464797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28"/>
          <p:cNvSpPr/>
          <p:nvPr/>
        </p:nvSpPr>
        <p:spPr>
          <a:xfrm>
            <a:off x="8248475" y="2348763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3" name="Google Shape;823;p28"/>
          <p:cNvCxnSpPr/>
          <p:nvPr/>
        </p:nvCxnSpPr>
        <p:spPr>
          <a:xfrm rot="10800000">
            <a:off x="252950" y="-8500"/>
            <a:ext cx="0" cy="1599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24" name="Google Shape;824;p28"/>
          <p:cNvCxnSpPr/>
          <p:nvPr/>
        </p:nvCxnSpPr>
        <p:spPr>
          <a:xfrm rot="10800000">
            <a:off x="713100" y="3316975"/>
            <a:ext cx="0" cy="438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25" name="Google Shape;825;p28"/>
          <p:cNvCxnSpPr/>
          <p:nvPr/>
        </p:nvCxnSpPr>
        <p:spPr>
          <a:xfrm rot="10800000">
            <a:off x="934400" y="-26572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26" name="Google Shape;826;p28"/>
          <p:cNvCxnSpPr/>
          <p:nvPr/>
        </p:nvCxnSpPr>
        <p:spPr>
          <a:xfrm rot="10800000">
            <a:off x="5492825" y="-63220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27" name="Google Shape;827;p28"/>
          <p:cNvCxnSpPr/>
          <p:nvPr/>
        </p:nvCxnSpPr>
        <p:spPr>
          <a:xfrm rot="10800000">
            <a:off x="6997300" y="-233900"/>
            <a:ext cx="0" cy="1853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28" name="Google Shape;828;p28"/>
          <p:cNvCxnSpPr/>
          <p:nvPr/>
        </p:nvCxnSpPr>
        <p:spPr>
          <a:xfrm rot="10800000">
            <a:off x="8731025" y="2724900"/>
            <a:ext cx="0" cy="1571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29" name="Google Shape;829;p28"/>
          <p:cNvSpPr/>
          <p:nvPr/>
        </p:nvSpPr>
        <p:spPr>
          <a:xfrm flipH="1">
            <a:off x="8678275" y="4621425"/>
            <a:ext cx="105600" cy="10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0" name="Google Shape;830;p28"/>
          <p:cNvCxnSpPr/>
          <p:nvPr/>
        </p:nvCxnSpPr>
        <p:spPr>
          <a:xfrm rot="10800000">
            <a:off x="8109575" y="-26572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31" name="Google Shape;831;p28"/>
          <p:cNvSpPr/>
          <p:nvPr/>
        </p:nvSpPr>
        <p:spPr>
          <a:xfrm>
            <a:off x="2732575" y="344625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28"/>
          <p:cNvSpPr txBox="1"/>
          <p:nvPr>
            <p:ph type="title"/>
          </p:nvPr>
        </p:nvSpPr>
        <p:spPr>
          <a:xfrm>
            <a:off x="2549400" y="1605200"/>
            <a:ext cx="4045200" cy="12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3" name="Google Shape;833;p28"/>
          <p:cNvSpPr txBox="1"/>
          <p:nvPr>
            <p:ph idx="1" type="subTitle"/>
          </p:nvPr>
        </p:nvSpPr>
        <p:spPr>
          <a:xfrm>
            <a:off x="2549400" y="2803075"/>
            <a:ext cx="40452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"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9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6" name="Google Shape;836;p29"/>
          <p:cNvSpPr txBox="1"/>
          <p:nvPr>
            <p:ph idx="1" type="subTitle"/>
          </p:nvPr>
        </p:nvSpPr>
        <p:spPr>
          <a:xfrm>
            <a:off x="2135775" y="2003260"/>
            <a:ext cx="2693700" cy="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37" name="Google Shape;837;p29"/>
          <p:cNvSpPr txBox="1"/>
          <p:nvPr>
            <p:ph idx="2" type="subTitle"/>
          </p:nvPr>
        </p:nvSpPr>
        <p:spPr>
          <a:xfrm>
            <a:off x="4314525" y="3544310"/>
            <a:ext cx="2693700" cy="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38" name="Google Shape;838;p29"/>
          <p:cNvSpPr txBox="1"/>
          <p:nvPr>
            <p:ph idx="3" type="subTitle"/>
          </p:nvPr>
        </p:nvSpPr>
        <p:spPr>
          <a:xfrm>
            <a:off x="2135775" y="1674625"/>
            <a:ext cx="2693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9" name="Google Shape;839;p29"/>
          <p:cNvSpPr txBox="1"/>
          <p:nvPr>
            <p:ph idx="4" type="subTitle"/>
          </p:nvPr>
        </p:nvSpPr>
        <p:spPr>
          <a:xfrm>
            <a:off x="4314525" y="3215675"/>
            <a:ext cx="2693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0" name="Google Shape;840;p29"/>
          <p:cNvSpPr/>
          <p:nvPr/>
        </p:nvSpPr>
        <p:spPr>
          <a:xfrm flipH="1">
            <a:off x="8581731" y="2765965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29"/>
          <p:cNvSpPr/>
          <p:nvPr/>
        </p:nvSpPr>
        <p:spPr>
          <a:xfrm flipH="1">
            <a:off x="8573200" y="258401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2" name="Google Shape;842;p29"/>
          <p:cNvCxnSpPr/>
          <p:nvPr/>
        </p:nvCxnSpPr>
        <p:spPr>
          <a:xfrm rot="10800000">
            <a:off x="8622125" y="1584563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43" name="Google Shape;843;p29"/>
          <p:cNvSpPr/>
          <p:nvPr/>
        </p:nvSpPr>
        <p:spPr>
          <a:xfrm flipH="1">
            <a:off x="8882480" y="1643121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29"/>
          <p:cNvSpPr/>
          <p:nvPr/>
        </p:nvSpPr>
        <p:spPr>
          <a:xfrm flipH="1">
            <a:off x="8863350" y="1451862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5" name="Google Shape;845;p29"/>
          <p:cNvCxnSpPr/>
          <p:nvPr/>
        </p:nvCxnSpPr>
        <p:spPr>
          <a:xfrm rot="10800000">
            <a:off x="8932425" y="440438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46" name="Google Shape;846;p29"/>
          <p:cNvSpPr/>
          <p:nvPr/>
        </p:nvSpPr>
        <p:spPr>
          <a:xfrm>
            <a:off x="8670989" y="213138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29"/>
          <p:cNvSpPr/>
          <p:nvPr/>
        </p:nvSpPr>
        <p:spPr>
          <a:xfrm>
            <a:off x="8601275" y="374080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29"/>
          <p:cNvSpPr/>
          <p:nvPr/>
        </p:nvSpPr>
        <p:spPr>
          <a:xfrm flipH="1">
            <a:off x="270726" y="125732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29"/>
          <p:cNvSpPr/>
          <p:nvPr/>
        </p:nvSpPr>
        <p:spPr>
          <a:xfrm flipH="1">
            <a:off x="248300" y="142306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29"/>
          <p:cNvSpPr/>
          <p:nvPr/>
        </p:nvSpPr>
        <p:spPr>
          <a:xfrm flipH="1">
            <a:off x="288198" y="163343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1" name="Google Shape;851;p29"/>
          <p:cNvCxnSpPr/>
          <p:nvPr/>
        </p:nvCxnSpPr>
        <p:spPr>
          <a:xfrm rot="10800000">
            <a:off x="312400" y="-1952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52" name="Google Shape;852;p29"/>
          <p:cNvSpPr/>
          <p:nvPr/>
        </p:nvSpPr>
        <p:spPr>
          <a:xfrm>
            <a:off x="599908" y="279369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29"/>
          <p:cNvSpPr/>
          <p:nvPr/>
        </p:nvSpPr>
        <p:spPr>
          <a:xfrm>
            <a:off x="550975" y="290668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29"/>
          <p:cNvSpPr/>
          <p:nvPr/>
        </p:nvSpPr>
        <p:spPr>
          <a:xfrm>
            <a:off x="501533" y="132286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29"/>
          <p:cNvSpPr/>
          <p:nvPr/>
        </p:nvSpPr>
        <p:spPr>
          <a:xfrm>
            <a:off x="452600" y="245267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29"/>
          <p:cNvSpPr/>
          <p:nvPr/>
        </p:nvSpPr>
        <p:spPr>
          <a:xfrm flipH="1">
            <a:off x="139630" y="3774433"/>
            <a:ext cx="89700" cy="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29"/>
          <p:cNvSpPr/>
          <p:nvPr/>
        </p:nvSpPr>
        <p:spPr>
          <a:xfrm flipH="1">
            <a:off x="120500" y="3583175"/>
            <a:ext cx="127800" cy="12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8" name="Google Shape;858;p29"/>
          <p:cNvCxnSpPr/>
          <p:nvPr/>
        </p:nvCxnSpPr>
        <p:spPr>
          <a:xfrm rot="10800000">
            <a:off x="189575" y="25717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59" name="Google Shape;859;p29"/>
          <p:cNvCxnSpPr/>
          <p:nvPr/>
        </p:nvCxnSpPr>
        <p:spPr>
          <a:xfrm rot="10800000">
            <a:off x="930425" y="-861550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60" name="Google Shape;860;p29"/>
          <p:cNvCxnSpPr/>
          <p:nvPr/>
        </p:nvCxnSpPr>
        <p:spPr>
          <a:xfrm rot="10800000">
            <a:off x="7376425" y="-1022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61" name="Google Shape;861;p29"/>
          <p:cNvCxnSpPr/>
          <p:nvPr/>
        </p:nvCxnSpPr>
        <p:spPr>
          <a:xfrm rot="10800000">
            <a:off x="1302575" y="-3295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62" name="Google Shape;862;p29"/>
          <p:cNvCxnSpPr/>
          <p:nvPr/>
        </p:nvCxnSpPr>
        <p:spPr>
          <a:xfrm rot="10800000">
            <a:off x="7376425" y="47621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63" name="Google Shape;863;p29"/>
          <p:cNvCxnSpPr/>
          <p:nvPr/>
        </p:nvCxnSpPr>
        <p:spPr>
          <a:xfrm rot="10800000">
            <a:off x="1302575" y="4758950"/>
            <a:ext cx="0" cy="318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64" name="Google Shape;864;p29"/>
          <p:cNvSpPr/>
          <p:nvPr/>
        </p:nvSpPr>
        <p:spPr>
          <a:xfrm>
            <a:off x="6979433" y="475894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29"/>
          <p:cNvSpPr/>
          <p:nvPr/>
        </p:nvSpPr>
        <p:spPr>
          <a:xfrm>
            <a:off x="6930500" y="487193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29"/>
          <p:cNvSpPr/>
          <p:nvPr/>
        </p:nvSpPr>
        <p:spPr>
          <a:xfrm flipH="1">
            <a:off x="8760930" y="4779746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29"/>
          <p:cNvSpPr/>
          <p:nvPr/>
        </p:nvSpPr>
        <p:spPr>
          <a:xfrm flipH="1">
            <a:off x="8741800" y="4588487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8" name="Google Shape;868;p29"/>
          <p:cNvCxnSpPr/>
          <p:nvPr/>
        </p:nvCxnSpPr>
        <p:spPr>
          <a:xfrm rot="10800000">
            <a:off x="8810875" y="3577063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69" name="Google Shape;869;p29"/>
          <p:cNvSpPr/>
          <p:nvPr/>
        </p:nvSpPr>
        <p:spPr>
          <a:xfrm>
            <a:off x="7029213" y="22155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1_1"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0"/>
          <p:cNvSpPr/>
          <p:nvPr/>
        </p:nvSpPr>
        <p:spPr>
          <a:xfrm>
            <a:off x="1113225" y="467850"/>
            <a:ext cx="144300" cy="144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2" name="Google Shape;872;p30"/>
          <p:cNvCxnSpPr/>
          <p:nvPr/>
        </p:nvCxnSpPr>
        <p:spPr>
          <a:xfrm rot="10800000">
            <a:off x="8895775" y="-122100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73" name="Google Shape;873;p30"/>
          <p:cNvCxnSpPr/>
          <p:nvPr/>
        </p:nvCxnSpPr>
        <p:spPr>
          <a:xfrm rot="10800000">
            <a:off x="8011175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74" name="Google Shape;874;p30"/>
          <p:cNvCxnSpPr/>
          <p:nvPr/>
        </p:nvCxnSpPr>
        <p:spPr>
          <a:xfrm rot="10800000">
            <a:off x="3279150" y="4706300"/>
            <a:ext cx="0" cy="1853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75" name="Google Shape;875;p30"/>
          <p:cNvCxnSpPr/>
          <p:nvPr/>
        </p:nvCxnSpPr>
        <p:spPr>
          <a:xfrm rot="10800000">
            <a:off x="6712975" y="46910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76" name="Google Shape;876;p30"/>
          <p:cNvSpPr/>
          <p:nvPr/>
        </p:nvSpPr>
        <p:spPr>
          <a:xfrm>
            <a:off x="480644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30"/>
          <p:cNvSpPr/>
          <p:nvPr/>
        </p:nvSpPr>
        <p:spPr>
          <a:xfrm>
            <a:off x="472075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8" name="Google Shape;878;p30"/>
          <p:cNvCxnSpPr/>
          <p:nvPr/>
        </p:nvCxnSpPr>
        <p:spPr>
          <a:xfrm rot="10800000">
            <a:off x="520950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79" name="Google Shape;879;p30"/>
          <p:cNvSpPr/>
          <p:nvPr/>
        </p:nvSpPr>
        <p:spPr>
          <a:xfrm flipH="1">
            <a:off x="8483250" y="436335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30"/>
          <p:cNvSpPr/>
          <p:nvPr/>
        </p:nvSpPr>
        <p:spPr>
          <a:xfrm flipH="1">
            <a:off x="8424000" y="4552475"/>
            <a:ext cx="201600" cy="2016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1" name="Google Shape;881;p30"/>
          <p:cNvCxnSpPr/>
          <p:nvPr/>
        </p:nvCxnSpPr>
        <p:spPr>
          <a:xfrm rot="10800000">
            <a:off x="1185375" y="-59162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30"/>
          <p:cNvCxnSpPr/>
          <p:nvPr/>
        </p:nvCxnSpPr>
        <p:spPr>
          <a:xfrm rot="10800000">
            <a:off x="4644375" y="-59162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83" name="Google Shape;883;p30"/>
          <p:cNvSpPr/>
          <p:nvPr/>
        </p:nvSpPr>
        <p:spPr>
          <a:xfrm>
            <a:off x="8823700" y="1321875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0"/>
          <p:cNvSpPr/>
          <p:nvPr/>
        </p:nvSpPr>
        <p:spPr>
          <a:xfrm>
            <a:off x="8785225" y="1608150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0"/>
          <p:cNvSpPr/>
          <p:nvPr/>
        </p:nvSpPr>
        <p:spPr>
          <a:xfrm>
            <a:off x="8854150" y="1971525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0"/>
          <p:cNvSpPr/>
          <p:nvPr/>
        </p:nvSpPr>
        <p:spPr>
          <a:xfrm flipH="1">
            <a:off x="1483575" y="4634375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30"/>
          <p:cNvSpPr/>
          <p:nvPr/>
        </p:nvSpPr>
        <p:spPr>
          <a:xfrm flipH="1">
            <a:off x="1401700" y="4823500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30"/>
          <p:cNvSpPr/>
          <p:nvPr/>
        </p:nvSpPr>
        <p:spPr>
          <a:xfrm flipH="1">
            <a:off x="3725200" y="45624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30"/>
          <p:cNvSpPr/>
          <p:nvPr/>
        </p:nvSpPr>
        <p:spPr>
          <a:xfrm flipH="1">
            <a:off x="3665950" y="4751588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0" name="Google Shape;890;p30"/>
          <p:cNvCxnSpPr/>
          <p:nvPr/>
        </p:nvCxnSpPr>
        <p:spPr>
          <a:xfrm rot="10800000">
            <a:off x="8895775" y="-122100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91" name="Google Shape;891;p30"/>
          <p:cNvSpPr/>
          <p:nvPr/>
        </p:nvSpPr>
        <p:spPr>
          <a:xfrm flipH="1">
            <a:off x="340975" y="4562475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0"/>
          <p:cNvSpPr/>
          <p:nvPr/>
        </p:nvSpPr>
        <p:spPr>
          <a:xfrm flipH="1">
            <a:off x="281725" y="4751600"/>
            <a:ext cx="201600" cy="2016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3" name="Google Shape;893;p30"/>
          <p:cNvCxnSpPr/>
          <p:nvPr/>
        </p:nvCxnSpPr>
        <p:spPr>
          <a:xfrm rot="10800000">
            <a:off x="7421875" y="-47250"/>
            <a:ext cx="0" cy="459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94" name="Google Shape;894;p30"/>
          <p:cNvCxnSpPr/>
          <p:nvPr/>
        </p:nvCxnSpPr>
        <p:spPr>
          <a:xfrm rot="10800000">
            <a:off x="6335325" y="4918775"/>
            <a:ext cx="0" cy="459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95" name="Google Shape;895;p30"/>
          <p:cNvSpPr/>
          <p:nvPr/>
        </p:nvSpPr>
        <p:spPr>
          <a:xfrm>
            <a:off x="2175413" y="242075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0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7" name="Google Shape;897;p30"/>
          <p:cNvSpPr txBox="1"/>
          <p:nvPr>
            <p:ph idx="1" type="subTitle"/>
          </p:nvPr>
        </p:nvSpPr>
        <p:spPr>
          <a:xfrm>
            <a:off x="720000" y="1925375"/>
            <a:ext cx="3598500" cy="23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8" name="Google Shape;898;p30"/>
          <p:cNvSpPr txBox="1"/>
          <p:nvPr>
            <p:ph idx="2" type="subTitle"/>
          </p:nvPr>
        </p:nvSpPr>
        <p:spPr>
          <a:xfrm>
            <a:off x="4825525" y="1925375"/>
            <a:ext cx="3598500" cy="23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4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ivvic"/>
              <a:buChar char="●"/>
              <a:defRPr sz="2400">
                <a:latin typeface="Itim"/>
                <a:ea typeface="Itim"/>
                <a:cs typeface="Itim"/>
                <a:sym typeface="Itim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68" name="Google Shape;68;p4"/>
          <p:cNvSpPr/>
          <p:nvPr/>
        </p:nvSpPr>
        <p:spPr>
          <a:xfrm>
            <a:off x="8650198" y="1874875"/>
            <a:ext cx="84900" cy="84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8627550" y="2043406"/>
            <a:ext cx="130200" cy="13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8668123" y="2257327"/>
            <a:ext cx="49200" cy="4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142400" y="4479975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1432400" y="409325"/>
            <a:ext cx="81600" cy="8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 flipH="1">
            <a:off x="8774500" y="44721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 flipH="1">
            <a:off x="8692625" y="4661288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4"/>
          <p:cNvCxnSpPr/>
          <p:nvPr/>
        </p:nvCxnSpPr>
        <p:spPr>
          <a:xfrm rot="10800000">
            <a:off x="8692625" y="366550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6" name="Google Shape;76;p4"/>
          <p:cNvCxnSpPr/>
          <p:nvPr/>
        </p:nvCxnSpPr>
        <p:spPr>
          <a:xfrm rot="10800000">
            <a:off x="8011175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7" name="Google Shape;77;p4"/>
          <p:cNvCxnSpPr/>
          <p:nvPr/>
        </p:nvCxnSpPr>
        <p:spPr>
          <a:xfrm rot="10800000">
            <a:off x="1472550" y="-5550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8" name="Google Shape;78;p4"/>
          <p:cNvCxnSpPr/>
          <p:nvPr/>
        </p:nvCxnSpPr>
        <p:spPr>
          <a:xfrm rot="10800000">
            <a:off x="214550" y="345245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9" name="Google Shape;79;p4"/>
          <p:cNvSpPr/>
          <p:nvPr/>
        </p:nvSpPr>
        <p:spPr>
          <a:xfrm>
            <a:off x="161700" y="4698575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480644" y="1072527"/>
            <a:ext cx="80700" cy="8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423925" y="802575"/>
            <a:ext cx="194100" cy="19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" name="Google Shape;82;p4"/>
          <p:cNvCxnSpPr/>
          <p:nvPr/>
        </p:nvCxnSpPr>
        <p:spPr>
          <a:xfrm rot="10800000">
            <a:off x="520950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3" name="Google Shape;83;p4"/>
          <p:cNvSpPr/>
          <p:nvPr/>
        </p:nvSpPr>
        <p:spPr>
          <a:xfrm flipH="1">
            <a:off x="6129900" y="421775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4"/>
          <p:cNvCxnSpPr/>
          <p:nvPr/>
        </p:nvCxnSpPr>
        <p:spPr>
          <a:xfrm rot="10800000">
            <a:off x="4644375" y="-59162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5" name="Google Shape;85;p4"/>
          <p:cNvSpPr/>
          <p:nvPr/>
        </p:nvSpPr>
        <p:spPr>
          <a:xfrm flipH="1">
            <a:off x="6067725" y="167025"/>
            <a:ext cx="207300" cy="2070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/>
          <p:nvPr/>
        </p:nvSpPr>
        <p:spPr>
          <a:xfrm flipH="1">
            <a:off x="1431650" y="491605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"/>
          <p:cNvSpPr/>
          <p:nvPr/>
        </p:nvSpPr>
        <p:spPr>
          <a:xfrm flipH="1">
            <a:off x="1369475" y="4661300"/>
            <a:ext cx="207300" cy="207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"/>
          <p:cNvSpPr/>
          <p:nvPr/>
        </p:nvSpPr>
        <p:spPr>
          <a:xfrm>
            <a:off x="8913437" y="3031174"/>
            <a:ext cx="103200" cy="10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"/>
          <p:cNvSpPr/>
          <p:nvPr/>
        </p:nvSpPr>
        <p:spPr>
          <a:xfrm>
            <a:off x="8885875" y="3236274"/>
            <a:ext cx="158400" cy="158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4"/>
          <p:cNvCxnSpPr/>
          <p:nvPr/>
        </p:nvCxnSpPr>
        <p:spPr>
          <a:xfrm rot="10800000">
            <a:off x="8965075" y="1601763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1" name="Google Shape;91;p4"/>
          <p:cNvSpPr/>
          <p:nvPr/>
        </p:nvSpPr>
        <p:spPr>
          <a:xfrm flipH="1">
            <a:off x="479400" y="28363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"/>
          <p:cNvSpPr/>
          <p:nvPr/>
        </p:nvSpPr>
        <p:spPr>
          <a:xfrm flipH="1" rot="10800000">
            <a:off x="3571300" y="46613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flipH="1" rot="10800000">
            <a:off x="3509275" y="4792150"/>
            <a:ext cx="207300" cy="2070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7_2"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3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1" name="Google Shape;901;p31"/>
          <p:cNvSpPr txBox="1"/>
          <p:nvPr>
            <p:ph idx="1" type="subTitle"/>
          </p:nvPr>
        </p:nvSpPr>
        <p:spPr>
          <a:xfrm>
            <a:off x="1367201" y="2915446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2" name="Google Shape;902;p31"/>
          <p:cNvSpPr txBox="1"/>
          <p:nvPr>
            <p:ph idx="2" type="subTitle"/>
          </p:nvPr>
        </p:nvSpPr>
        <p:spPr>
          <a:xfrm>
            <a:off x="5917106" y="2915446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3" name="Google Shape;903;p31"/>
          <p:cNvSpPr txBox="1"/>
          <p:nvPr>
            <p:ph idx="3" type="subTitle"/>
          </p:nvPr>
        </p:nvSpPr>
        <p:spPr>
          <a:xfrm>
            <a:off x="3642149" y="2915446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4" name="Google Shape;904;p31"/>
          <p:cNvSpPr txBox="1"/>
          <p:nvPr>
            <p:ph idx="4" type="subTitle"/>
          </p:nvPr>
        </p:nvSpPr>
        <p:spPr>
          <a:xfrm>
            <a:off x="1367200" y="2571750"/>
            <a:ext cx="1859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5" name="Google Shape;905;p31"/>
          <p:cNvSpPr txBox="1"/>
          <p:nvPr>
            <p:ph idx="5" type="subTitle"/>
          </p:nvPr>
        </p:nvSpPr>
        <p:spPr>
          <a:xfrm>
            <a:off x="3642150" y="2571750"/>
            <a:ext cx="1859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6" name="Google Shape;906;p31"/>
          <p:cNvSpPr txBox="1"/>
          <p:nvPr>
            <p:ph idx="6" type="subTitle"/>
          </p:nvPr>
        </p:nvSpPr>
        <p:spPr>
          <a:xfrm>
            <a:off x="5917112" y="2571750"/>
            <a:ext cx="1859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7" name="Google Shape;907;p31"/>
          <p:cNvSpPr/>
          <p:nvPr/>
        </p:nvSpPr>
        <p:spPr>
          <a:xfrm>
            <a:off x="449219" y="2765965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1"/>
          <p:cNvSpPr/>
          <p:nvPr/>
        </p:nvSpPr>
        <p:spPr>
          <a:xfrm>
            <a:off x="440650" y="258401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9" name="Google Shape;909;p31"/>
          <p:cNvCxnSpPr/>
          <p:nvPr/>
        </p:nvCxnSpPr>
        <p:spPr>
          <a:xfrm rot="10800000">
            <a:off x="489525" y="1584563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10" name="Google Shape;910;p31"/>
          <p:cNvSpPr/>
          <p:nvPr/>
        </p:nvSpPr>
        <p:spPr>
          <a:xfrm>
            <a:off x="139470" y="1643121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1"/>
          <p:cNvSpPr/>
          <p:nvPr/>
        </p:nvSpPr>
        <p:spPr>
          <a:xfrm>
            <a:off x="120500" y="1451862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2" name="Google Shape;912;p31"/>
          <p:cNvCxnSpPr/>
          <p:nvPr/>
        </p:nvCxnSpPr>
        <p:spPr>
          <a:xfrm rot="10800000">
            <a:off x="179225" y="440438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13" name="Google Shape;913;p31"/>
          <p:cNvSpPr/>
          <p:nvPr/>
        </p:nvSpPr>
        <p:spPr>
          <a:xfrm flipH="1">
            <a:off x="369861" y="213138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1"/>
          <p:cNvSpPr/>
          <p:nvPr/>
        </p:nvSpPr>
        <p:spPr>
          <a:xfrm flipH="1">
            <a:off x="300375" y="374080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31"/>
          <p:cNvSpPr/>
          <p:nvPr/>
        </p:nvSpPr>
        <p:spPr>
          <a:xfrm>
            <a:off x="8757524" y="125732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31"/>
          <p:cNvSpPr/>
          <p:nvPr/>
        </p:nvSpPr>
        <p:spPr>
          <a:xfrm>
            <a:off x="8735250" y="142306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1"/>
          <p:cNvSpPr/>
          <p:nvPr/>
        </p:nvSpPr>
        <p:spPr>
          <a:xfrm>
            <a:off x="8775152" y="163343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8" name="Google Shape;918;p31"/>
          <p:cNvCxnSpPr/>
          <p:nvPr/>
        </p:nvCxnSpPr>
        <p:spPr>
          <a:xfrm rot="10800000">
            <a:off x="8799250" y="-1952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19" name="Google Shape;919;p31"/>
          <p:cNvSpPr/>
          <p:nvPr/>
        </p:nvSpPr>
        <p:spPr>
          <a:xfrm flipH="1">
            <a:off x="8461942" y="279369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31"/>
          <p:cNvSpPr/>
          <p:nvPr/>
        </p:nvSpPr>
        <p:spPr>
          <a:xfrm flipH="1">
            <a:off x="8413375" y="290668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1"/>
          <p:cNvSpPr/>
          <p:nvPr/>
        </p:nvSpPr>
        <p:spPr>
          <a:xfrm flipH="1">
            <a:off x="8560317" y="132286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1"/>
          <p:cNvSpPr/>
          <p:nvPr/>
        </p:nvSpPr>
        <p:spPr>
          <a:xfrm flipH="1">
            <a:off x="8511750" y="245267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31"/>
          <p:cNvSpPr/>
          <p:nvPr/>
        </p:nvSpPr>
        <p:spPr>
          <a:xfrm>
            <a:off x="8882320" y="3774433"/>
            <a:ext cx="89700" cy="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1"/>
          <p:cNvSpPr/>
          <p:nvPr/>
        </p:nvSpPr>
        <p:spPr>
          <a:xfrm>
            <a:off x="8863350" y="3583175"/>
            <a:ext cx="127800" cy="12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5" name="Google Shape;925;p31"/>
          <p:cNvCxnSpPr/>
          <p:nvPr/>
        </p:nvCxnSpPr>
        <p:spPr>
          <a:xfrm rot="10800000">
            <a:off x="8922075" y="25717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26" name="Google Shape;926;p31"/>
          <p:cNvCxnSpPr/>
          <p:nvPr/>
        </p:nvCxnSpPr>
        <p:spPr>
          <a:xfrm rot="10800000">
            <a:off x="8181225" y="-861550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27" name="Google Shape;927;p31"/>
          <p:cNvCxnSpPr/>
          <p:nvPr/>
        </p:nvCxnSpPr>
        <p:spPr>
          <a:xfrm rot="10800000">
            <a:off x="1735225" y="-1022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28" name="Google Shape;928;p31"/>
          <p:cNvCxnSpPr/>
          <p:nvPr/>
        </p:nvCxnSpPr>
        <p:spPr>
          <a:xfrm rot="10800000">
            <a:off x="7809075" y="-3295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29" name="Google Shape;929;p31"/>
          <p:cNvCxnSpPr/>
          <p:nvPr/>
        </p:nvCxnSpPr>
        <p:spPr>
          <a:xfrm rot="10800000">
            <a:off x="1735225" y="47621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30" name="Google Shape;930;p31"/>
          <p:cNvCxnSpPr/>
          <p:nvPr/>
        </p:nvCxnSpPr>
        <p:spPr>
          <a:xfrm rot="10800000">
            <a:off x="7809075" y="4758950"/>
            <a:ext cx="0" cy="318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31" name="Google Shape;931;p31"/>
          <p:cNvSpPr/>
          <p:nvPr/>
        </p:nvSpPr>
        <p:spPr>
          <a:xfrm flipH="1">
            <a:off x="2082417" y="475894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31"/>
          <p:cNvSpPr/>
          <p:nvPr/>
        </p:nvSpPr>
        <p:spPr>
          <a:xfrm flipH="1">
            <a:off x="2033850" y="487193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1"/>
          <p:cNvSpPr/>
          <p:nvPr/>
        </p:nvSpPr>
        <p:spPr>
          <a:xfrm>
            <a:off x="261020" y="4779746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1"/>
          <p:cNvSpPr/>
          <p:nvPr/>
        </p:nvSpPr>
        <p:spPr>
          <a:xfrm>
            <a:off x="242050" y="4588487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5" name="Google Shape;935;p31"/>
          <p:cNvCxnSpPr/>
          <p:nvPr/>
        </p:nvCxnSpPr>
        <p:spPr>
          <a:xfrm rot="10800000">
            <a:off x="300775" y="3577063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36" name="Google Shape;936;p31"/>
          <p:cNvSpPr/>
          <p:nvPr/>
        </p:nvSpPr>
        <p:spPr>
          <a:xfrm flipH="1">
            <a:off x="2028438" y="22155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7_1"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32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9" name="Google Shape;939;p32"/>
          <p:cNvSpPr txBox="1"/>
          <p:nvPr>
            <p:ph idx="1" type="subTitle"/>
          </p:nvPr>
        </p:nvSpPr>
        <p:spPr>
          <a:xfrm>
            <a:off x="989425" y="3485338"/>
            <a:ext cx="18597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0" name="Google Shape;940;p32"/>
          <p:cNvSpPr txBox="1"/>
          <p:nvPr>
            <p:ph idx="2" type="subTitle"/>
          </p:nvPr>
        </p:nvSpPr>
        <p:spPr>
          <a:xfrm>
            <a:off x="6301327" y="3485338"/>
            <a:ext cx="18597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1" name="Google Shape;941;p32"/>
          <p:cNvSpPr txBox="1"/>
          <p:nvPr>
            <p:ph idx="3" type="subTitle"/>
          </p:nvPr>
        </p:nvSpPr>
        <p:spPr>
          <a:xfrm>
            <a:off x="3645376" y="3485338"/>
            <a:ext cx="18597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2" name="Google Shape;942;p32"/>
          <p:cNvSpPr txBox="1"/>
          <p:nvPr>
            <p:ph idx="4" type="subTitle"/>
          </p:nvPr>
        </p:nvSpPr>
        <p:spPr>
          <a:xfrm>
            <a:off x="989413" y="3150375"/>
            <a:ext cx="1859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3" name="Google Shape;943;p32"/>
          <p:cNvSpPr txBox="1"/>
          <p:nvPr>
            <p:ph idx="5" type="subTitle"/>
          </p:nvPr>
        </p:nvSpPr>
        <p:spPr>
          <a:xfrm>
            <a:off x="3645375" y="3150375"/>
            <a:ext cx="1859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4" name="Google Shape;944;p32"/>
          <p:cNvSpPr txBox="1"/>
          <p:nvPr>
            <p:ph idx="6" type="subTitle"/>
          </p:nvPr>
        </p:nvSpPr>
        <p:spPr>
          <a:xfrm>
            <a:off x="6301312" y="3150375"/>
            <a:ext cx="1859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5" name="Google Shape;945;p32"/>
          <p:cNvSpPr/>
          <p:nvPr/>
        </p:nvSpPr>
        <p:spPr>
          <a:xfrm flipH="1">
            <a:off x="8581731" y="4411665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2"/>
          <p:cNvSpPr/>
          <p:nvPr/>
        </p:nvSpPr>
        <p:spPr>
          <a:xfrm flipH="1">
            <a:off x="8573200" y="422971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7" name="Google Shape;947;p32"/>
          <p:cNvCxnSpPr/>
          <p:nvPr/>
        </p:nvCxnSpPr>
        <p:spPr>
          <a:xfrm rot="10800000">
            <a:off x="8622125" y="3230263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48" name="Google Shape;948;p32"/>
          <p:cNvSpPr/>
          <p:nvPr/>
        </p:nvSpPr>
        <p:spPr>
          <a:xfrm flipH="1">
            <a:off x="8882480" y="3288821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2"/>
          <p:cNvSpPr/>
          <p:nvPr/>
        </p:nvSpPr>
        <p:spPr>
          <a:xfrm flipH="1">
            <a:off x="8863350" y="3097562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0" name="Google Shape;950;p32"/>
          <p:cNvCxnSpPr/>
          <p:nvPr/>
        </p:nvCxnSpPr>
        <p:spPr>
          <a:xfrm rot="10800000">
            <a:off x="8932425" y="2086138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51" name="Google Shape;951;p32"/>
          <p:cNvSpPr/>
          <p:nvPr/>
        </p:nvSpPr>
        <p:spPr>
          <a:xfrm>
            <a:off x="8670989" y="1858838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32"/>
          <p:cNvSpPr/>
          <p:nvPr/>
        </p:nvSpPr>
        <p:spPr>
          <a:xfrm>
            <a:off x="8601275" y="2019780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32"/>
          <p:cNvSpPr/>
          <p:nvPr/>
        </p:nvSpPr>
        <p:spPr>
          <a:xfrm flipH="1">
            <a:off x="270726" y="30578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32"/>
          <p:cNvSpPr/>
          <p:nvPr/>
        </p:nvSpPr>
        <p:spPr>
          <a:xfrm flipH="1">
            <a:off x="248300" y="32236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32"/>
          <p:cNvSpPr/>
          <p:nvPr/>
        </p:nvSpPr>
        <p:spPr>
          <a:xfrm flipH="1">
            <a:off x="288198" y="34339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6" name="Google Shape;956;p32"/>
          <p:cNvCxnSpPr/>
          <p:nvPr/>
        </p:nvCxnSpPr>
        <p:spPr>
          <a:xfrm rot="10800000">
            <a:off x="312400" y="16053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57" name="Google Shape;957;p32"/>
          <p:cNvSpPr/>
          <p:nvPr/>
        </p:nvSpPr>
        <p:spPr>
          <a:xfrm>
            <a:off x="188558" y="44044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2"/>
          <p:cNvSpPr/>
          <p:nvPr/>
        </p:nvSpPr>
        <p:spPr>
          <a:xfrm>
            <a:off x="139625" y="55343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2"/>
          <p:cNvSpPr/>
          <p:nvPr/>
        </p:nvSpPr>
        <p:spPr>
          <a:xfrm>
            <a:off x="501533" y="1932836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32"/>
          <p:cNvSpPr/>
          <p:nvPr/>
        </p:nvSpPr>
        <p:spPr>
          <a:xfrm>
            <a:off x="452600" y="2045817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32"/>
          <p:cNvSpPr/>
          <p:nvPr/>
        </p:nvSpPr>
        <p:spPr>
          <a:xfrm flipH="1">
            <a:off x="520655" y="4428033"/>
            <a:ext cx="89700" cy="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32"/>
          <p:cNvSpPr/>
          <p:nvPr/>
        </p:nvSpPr>
        <p:spPr>
          <a:xfrm flipH="1">
            <a:off x="501525" y="4236775"/>
            <a:ext cx="127800" cy="12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3" name="Google Shape;963;p32"/>
          <p:cNvCxnSpPr/>
          <p:nvPr/>
        </p:nvCxnSpPr>
        <p:spPr>
          <a:xfrm rot="10800000">
            <a:off x="570600" y="32253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64" name="Google Shape;964;p32"/>
          <p:cNvCxnSpPr/>
          <p:nvPr/>
        </p:nvCxnSpPr>
        <p:spPr>
          <a:xfrm rot="10800000">
            <a:off x="930425" y="-861550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65" name="Google Shape;965;p32"/>
          <p:cNvCxnSpPr/>
          <p:nvPr/>
        </p:nvCxnSpPr>
        <p:spPr>
          <a:xfrm rot="10800000">
            <a:off x="7376425" y="-1022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66" name="Google Shape;966;p32"/>
          <p:cNvCxnSpPr/>
          <p:nvPr/>
        </p:nvCxnSpPr>
        <p:spPr>
          <a:xfrm rot="10800000">
            <a:off x="1302575" y="-3295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67" name="Google Shape;967;p32"/>
          <p:cNvCxnSpPr/>
          <p:nvPr/>
        </p:nvCxnSpPr>
        <p:spPr>
          <a:xfrm rot="10800000">
            <a:off x="2505375" y="47621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68" name="Google Shape;968;p32"/>
          <p:cNvCxnSpPr/>
          <p:nvPr/>
        </p:nvCxnSpPr>
        <p:spPr>
          <a:xfrm rot="10800000">
            <a:off x="1302575" y="4758950"/>
            <a:ext cx="0" cy="318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69" name="Google Shape;969;p32"/>
          <p:cNvSpPr/>
          <p:nvPr/>
        </p:nvSpPr>
        <p:spPr>
          <a:xfrm>
            <a:off x="2108383" y="475894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32"/>
          <p:cNvSpPr/>
          <p:nvPr/>
        </p:nvSpPr>
        <p:spPr>
          <a:xfrm>
            <a:off x="2059450" y="487193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32"/>
          <p:cNvSpPr/>
          <p:nvPr/>
        </p:nvSpPr>
        <p:spPr>
          <a:xfrm flipH="1">
            <a:off x="8760930" y="1202671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32"/>
          <p:cNvSpPr/>
          <p:nvPr/>
        </p:nvSpPr>
        <p:spPr>
          <a:xfrm flipH="1">
            <a:off x="8741800" y="1011412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3" name="Google Shape;973;p32"/>
          <p:cNvCxnSpPr/>
          <p:nvPr/>
        </p:nvCxnSpPr>
        <p:spPr>
          <a:xfrm rot="10800000">
            <a:off x="8810875" y="-12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74" name="Google Shape;974;p32"/>
          <p:cNvSpPr/>
          <p:nvPr/>
        </p:nvSpPr>
        <p:spPr>
          <a:xfrm>
            <a:off x="7029213" y="22155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5" name="Google Shape;975;p32"/>
          <p:cNvCxnSpPr/>
          <p:nvPr/>
        </p:nvCxnSpPr>
        <p:spPr>
          <a:xfrm rot="10800000">
            <a:off x="212750" y="3901850"/>
            <a:ext cx="0" cy="1175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76" name="Google Shape;976;p32"/>
          <p:cNvCxnSpPr/>
          <p:nvPr/>
        </p:nvCxnSpPr>
        <p:spPr>
          <a:xfrm rot="10800000">
            <a:off x="7376425" y="47621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77" name="Google Shape;977;p32"/>
          <p:cNvSpPr/>
          <p:nvPr/>
        </p:nvSpPr>
        <p:spPr>
          <a:xfrm>
            <a:off x="7029213" y="4841525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_1"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33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80" name="Google Shape;980;p33"/>
          <p:cNvSpPr txBox="1"/>
          <p:nvPr>
            <p:ph idx="1" type="subTitle"/>
          </p:nvPr>
        </p:nvSpPr>
        <p:spPr>
          <a:xfrm>
            <a:off x="2232792" y="2116671"/>
            <a:ext cx="21207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336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1" name="Google Shape;981;p33"/>
          <p:cNvSpPr txBox="1"/>
          <p:nvPr>
            <p:ph idx="2" type="subTitle"/>
          </p:nvPr>
        </p:nvSpPr>
        <p:spPr>
          <a:xfrm>
            <a:off x="4790653" y="2116671"/>
            <a:ext cx="21207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1642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2" name="Google Shape;982;p33"/>
          <p:cNvSpPr txBox="1"/>
          <p:nvPr>
            <p:ph idx="3" type="subTitle"/>
          </p:nvPr>
        </p:nvSpPr>
        <p:spPr>
          <a:xfrm>
            <a:off x="2232700" y="3678097"/>
            <a:ext cx="21207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336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3" name="Google Shape;983;p33"/>
          <p:cNvSpPr txBox="1"/>
          <p:nvPr>
            <p:ph idx="4" type="subTitle"/>
          </p:nvPr>
        </p:nvSpPr>
        <p:spPr>
          <a:xfrm>
            <a:off x="4790525" y="3678097"/>
            <a:ext cx="21207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357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4" name="Google Shape;984;p33"/>
          <p:cNvSpPr txBox="1"/>
          <p:nvPr>
            <p:ph idx="5" type="subTitle"/>
          </p:nvPr>
        </p:nvSpPr>
        <p:spPr>
          <a:xfrm>
            <a:off x="2232650" y="1791456"/>
            <a:ext cx="2120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5" name="Google Shape;985;p33"/>
          <p:cNvSpPr txBox="1"/>
          <p:nvPr>
            <p:ph idx="6" type="subTitle"/>
          </p:nvPr>
        </p:nvSpPr>
        <p:spPr>
          <a:xfrm>
            <a:off x="4790446" y="1791456"/>
            <a:ext cx="2120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6" name="Google Shape;986;p33"/>
          <p:cNvSpPr txBox="1"/>
          <p:nvPr>
            <p:ph idx="7" type="subTitle"/>
          </p:nvPr>
        </p:nvSpPr>
        <p:spPr>
          <a:xfrm>
            <a:off x="2232650" y="3339831"/>
            <a:ext cx="2120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7" name="Google Shape;987;p33"/>
          <p:cNvSpPr txBox="1"/>
          <p:nvPr>
            <p:ph idx="8" type="subTitle"/>
          </p:nvPr>
        </p:nvSpPr>
        <p:spPr>
          <a:xfrm>
            <a:off x="4790446" y="3339831"/>
            <a:ext cx="2120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8" name="Google Shape;988;p33"/>
          <p:cNvSpPr/>
          <p:nvPr/>
        </p:nvSpPr>
        <p:spPr>
          <a:xfrm flipH="1">
            <a:off x="8581731" y="1090340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33"/>
          <p:cNvSpPr/>
          <p:nvPr/>
        </p:nvSpPr>
        <p:spPr>
          <a:xfrm flipH="1">
            <a:off x="8573200" y="908388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0" name="Google Shape;990;p33"/>
          <p:cNvCxnSpPr/>
          <p:nvPr/>
        </p:nvCxnSpPr>
        <p:spPr>
          <a:xfrm rot="10800000">
            <a:off x="8622125" y="-91062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91" name="Google Shape;991;p33"/>
          <p:cNvSpPr/>
          <p:nvPr/>
        </p:nvSpPr>
        <p:spPr>
          <a:xfrm flipH="1">
            <a:off x="8903330" y="3706931"/>
            <a:ext cx="89700" cy="90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33"/>
          <p:cNvSpPr/>
          <p:nvPr/>
        </p:nvSpPr>
        <p:spPr>
          <a:xfrm flipH="1">
            <a:off x="8884200" y="3513261"/>
            <a:ext cx="127800" cy="129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3" name="Google Shape;993;p33"/>
          <p:cNvCxnSpPr/>
          <p:nvPr/>
        </p:nvCxnSpPr>
        <p:spPr>
          <a:xfrm rot="10800000">
            <a:off x="8953275" y="2489224"/>
            <a:ext cx="0" cy="926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94" name="Google Shape;994;p33"/>
          <p:cNvSpPr/>
          <p:nvPr/>
        </p:nvSpPr>
        <p:spPr>
          <a:xfrm>
            <a:off x="8920339" y="1682713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33"/>
          <p:cNvSpPr/>
          <p:nvPr/>
        </p:nvSpPr>
        <p:spPr>
          <a:xfrm>
            <a:off x="8850625" y="1843650"/>
            <a:ext cx="210000" cy="2127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33"/>
          <p:cNvSpPr/>
          <p:nvPr/>
        </p:nvSpPr>
        <p:spPr>
          <a:xfrm flipH="1">
            <a:off x="270726" y="125732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3"/>
          <p:cNvSpPr/>
          <p:nvPr/>
        </p:nvSpPr>
        <p:spPr>
          <a:xfrm flipH="1">
            <a:off x="248300" y="142306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3"/>
          <p:cNvSpPr/>
          <p:nvPr/>
        </p:nvSpPr>
        <p:spPr>
          <a:xfrm flipH="1">
            <a:off x="288198" y="163343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9" name="Google Shape;999;p33"/>
          <p:cNvCxnSpPr/>
          <p:nvPr/>
        </p:nvCxnSpPr>
        <p:spPr>
          <a:xfrm rot="10800000">
            <a:off x="312400" y="-1952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00" name="Google Shape;1000;p33"/>
          <p:cNvSpPr/>
          <p:nvPr/>
        </p:nvSpPr>
        <p:spPr>
          <a:xfrm>
            <a:off x="553958" y="2822436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33"/>
          <p:cNvSpPr/>
          <p:nvPr/>
        </p:nvSpPr>
        <p:spPr>
          <a:xfrm>
            <a:off x="505025" y="2935417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33"/>
          <p:cNvSpPr/>
          <p:nvPr/>
        </p:nvSpPr>
        <p:spPr>
          <a:xfrm>
            <a:off x="5724783" y="132286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3"/>
          <p:cNvSpPr/>
          <p:nvPr/>
        </p:nvSpPr>
        <p:spPr>
          <a:xfrm>
            <a:off x="5675850" y="245267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33"/>
          <p:cNvSpPr/>
          <p:nvPr/>
        </p:nvSpPr>
        <p:spPr>
          <a:xfrm flipH="1">
            <a:off x="139630" y="3774433"/>
            <a:ext cx="89700" cy="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33"/>
          <p:cNvSpPr/>
          <p:nvPr/>
        </p:nvSpPr>
        <p:spPr>
          <a:xfrm flipH="1">
            <a:off x="120500" y="3583175"/>
            <a:ext cx="127800" cy="12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6" name="Google Shape;1006;p33"/>
          <p:cNvCxnSpPr/>
          <p:nvPr/>
        </p:nvCxnSpPr>
        <p:spPr>
          <a:xfrm rot="10800000">
            <a:off x="189575" y="25717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07" name="Google Shape;1007;p33"/>
          <p:cNvCxnSpPr/>
          <p:nvPr/>
        </p:nvCxnSpPr>
        <p:spPr>
          <a:xfrm rot="10800000">
            <a:off x="6153675" y="-202150"/>
            <a:ext cx="0" cy="642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08" name="Google Shape;1008;p33"/>
          <p:cNvCxnSpPr/>
          <p:nvPr/>
        </p:nvCxnSpPr>
        <p:spPr>
          <a:xfrm rot="10800000">
            <a:off x="798225" y="-1022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09" name="Google Shape;1009;p33"/>
          <p:cNvCxnSpPr/>
          <p:nvPr/>
        </p:nvCxnSpPr>
        <p:spPr>
          <a:xfrm rot="10800000">
            <a:off x="7655525" y="-3295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10" name="Google Shape;1010;p33"/>
          <p:cNvCxnSpPr/>
          <p:nvPr/>
        </p:nvCxnSpPr>
        <p:spPr>
          <a:xfrm rot="10800000">
            <a:off x="7376425" y="47621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11" name="Google Shape;1011;p33"/>
          <p:cNvCxnSpPr/>
          <p:nvPr/>
        </p:nvCxnSpPr>
        <p:spPr>
          <a:xfrm rot="10800000">
            <a:off x="1302575" y="4758950"/>
            <a:ext cx="0" cy="318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12" name="Google Shape;1012;p33"/>
          <p:cNvSpPr/>
          <p:nvPr/>
        </p:nvSpPr>
        <p:spPr>
          <a:xfrm>
            <a:off x="6979433" y="475894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33"/>
          <p:cNvSpPr/>
          <p:nvPr/>
        </p:nvSpPr>
        <p:spPr>
          <a:xfrm>
            <a:off x="6930500" y="487193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33"/>
          <p:cNvSpPr/>
          <p:nvPr/>
        </p:nvSpPr>
        <p:spPr>
          <a:xfrm flipH="1">
            <a:off x="8641255" y="4779746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3"/>
          <p:cNvSpPr/>
          <p:nvPr/>
        </p:nvSpPr>
        <p:spPr>
          <a:xfrm flipH="1">
            <a:off x="8622125" y="4588487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6" name="Google Shape;1016;p33"/>
          <p:cNvCxnSpPr/>
          <p:nvPr/>
        </p:nvCxnSpPr>
        <p:spPr>
          <a:xfrm rot="10800000">
            <a:off x="8691200" y="3577063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17" name="Google Shape;1017;p33"/>
          <p:cNvSpPr/>
          <p:nvPr/>
        </p:nvSpPr>
        <p:spPr>
          <a:xfrm>
            <a:off x="451013" y="22155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8" name="Google Shape;1018;p33"/>
          <p:cNvCxnSpPr/>
          <p:nvPr/>
        </p:nvCxnSpPr>
        <p:spPr>
          <a:xfrm rot="10800000">
            <a:off x="2139875" y="47621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19" name="Google Shape;1019;p33"/>
          <p:cNvSpPr/>
          <p:nvPr/>
        </p:nvSpPr>
        <p:spPr>
          <a:xfrm>
            <a:off x="1051808" y="475894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33"/>
          <p:cNvSpPr/>
          <p:nvPr/>
        </p:nvSpPr>
        <p:spPr>
          <a:xfrm>
            <a:off x="1002875" y="487193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1" name="Google Shape;1021;p33"/>
          <p:cNvCxnSpPr/>
          <p:nvPr/>
        </p:nvCxnSpPr>
        <p:spPr>
          <a:xfrm rot="10800000">
            <a:off x="1256050" y="-429450"/>
            <a:ext cx="0" cy="642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22" name="Google Shape;1022;p33"/>
          <p:cNvCxnSpPr/>
          <p:nvPr/>
        </p:nvCxnSpPr>
        <p:spPr>
          <a:xfrm rot="10800000">
            <a:off x="1597088" y="-15220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23" name="Google Shape;1023;p33"/>
          <p:cNvSpPr/>
          <p:nvPr/>
        </p:nvSpPr>
        <p:spPr>
          <a:xfrm flipH="1">
            <a:off x="1207150" y="32766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_1_1_1"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34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26" name="Google Shape;1026;p34"/>
          <p:cNvSpPr txBox="1"/>
          <p:nvPr>
            <p:ph idx="1" type="subTitle"/>
          </p:nvPr>
        </p:nvSpPr>
        <p:spPr>
          <a:xfrm>
            <a:off x="1031900" y="2324087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7" name="Google Shape;1027;p34"/>
          <p:cNvSpPr txBox="1"/>
          <p:nvPr>
            <p:ph idx="2" type="subTitle"/>
          </p:nvPr>
        </p:nvSpPr>
        <p:spPr>
          <a:xfrm>
            <a:off x="3506695" y="2324087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8" name="Google Shape;1028;p34"/>
          <p:cNvSpPr txBox="1"/>
          <p:nvPr>
            <p:ph idx="3" type="subTitle"/>
          </p:nvPr>
        </p:nvSpPr>
        <p:spPr>
          <a:xfrm>
            <a:off x="5981490" y="2324087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9" name="Google Shape;1029;p34"/>
          <p:cNvSpPr txBox="1"/>
          <p:nvPr>
            <p:ph idx="4" type="subTitle"/>
          </p:nvPr>
        </p:nvSpPr>
        <p:spPr>
          <a:xfrm>
            <a:off x="2269313" y="3781137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30" name="Google Shape;1030;p34"/>
          <p:cNvSpPr txBox="1"/>
          <p:nvPr>
            <p:ph idx="5" type="subTitle"/>
          </p:nvPr>
        </p:nvSpPr>
        <p:spPr>
          <a:xfrm>
            <a:off x="4744107" y="3781137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31" name="Google Shape;1031;p34"/>
          <p:cNvSpPr txBox="1"/>
          <p:nvPr>
            <p:ph idx="6" type="subTitle"/>
          </p:nvPr>
        </p:nvSpPr>
        <p:spPr>
          <a:xfrm>
            <a:off x="1031875" y="1991450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2" name="Google Shape;1032;p34"/>
          <p:cNvSpPr txBox="1"/>
          <p:nvPr>
            <p:ph idx="7" type="subTitle"/>
          </p:nvPr>
        </p:nvSpPr>
        <p:spPr>
          <a:xfrm>
            <a:off x="3506700" y="1991450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3" name="Google Shape;1033;p34"/>
          <p:cNvSpPr txBox="1"/>
          <p:nvPr>
            <p:ph idx="8" type="subTitle"/>
          </p:nvPr>
        </p:nvSpPr>
        <p:spPr>
          <a:xfrm>
            <a:off x="5981513" y="1991450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4" name="Google Shape;1034;p34"/>
          <p:cNvSpPr txBox="1"/>
          <p:nvPr>
            <p:ph idx="9" type="subTitle"/>
          </p:nvPr>
        </p:nvSpPr>
        <p:spPr>
          <a:xfrm>
            <a:off x="2269288" y="3443849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5" name="Google Shape;1035;p34"/>
          <p:cNvSpPr txBox="1"/>
          <p:nvPr>
            <p:ph idx="13" type="subTitle"/>
          </p:nvPr>
        </p:nvSpPr>
        <p:spPr>
          <a:xfrm>
            <a:off x="4744112" y="3443847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6" name="Google Shape;1036;p34"/>
          <p:cNvSpPr/>
          <p:nvPr/>
        </p:nvSpPr>
        <p:spPr>
          <a:xfrm>
            <a:off x="449219" y="2765965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34"/>
          <p:cNvSpPr/>
          <p:nvPr/>
        </p:nvSpPr>
        <p:spPr>
          <a:xfrm>
            <a:off x="440650" y="258401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8" name="Google Shape;1038;p34"/>
          <p:cNvCxnSpPr/>
          <p:nvPr/>
        </p:nvCxnSpPr>
        <p:spPr>
          <a:xfrm rot="10800000">
            <a:off x="489525" y="1584563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39" name="Google Shape;1039;p34"/>
          <p:cNvSpPr/>
          <p:nvPr/>
        </p:nvSpPr>
        <p:spPr>
          <a:xfrm>
            <a:off x="139470" y="1643121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34"/>
          <p:cNvSpPr/>
          <p:nvPr/>
        </p:nvSpPr>
        <p:spPr>
          <a:xfrm>
            <a:off x="120500" y="1451862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1" name="Google Shape;1041;p34"/>
          <p:cNvCxnSpPr/>
          <p:nvPr/>
        </p:nvCxnSpPr>
        <p:spPr>
          <a:xfrm rot="10800000">
            <a:off x="179225" y="440438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42" name="Google Shape;1042;p34"/>
          <p:cNvSpPr/>
          <p:nvPr/>
        </p:nvSpPr>
        <p:spPr>
          <a:xfrm flipH="1">
            <a:off x="369861" y="213138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34"/>
          <p:cNvSpPr/>
          <p:nvPr/>
        </p:nvSpPr>
        <p:spPr>
          <a:xfrm flipH="1">
            <a:off x="300375" y="374080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34"/>
          <p:cNvSpPr/>
          <p:nvPr/>
        </p:nvSpPr>
        <p:spPr>
          <a:xfrm>
            <a:off x="8757524" y="125732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34"/>
          <p:cNvSpPr/>
          <p:nvPr/>
        </p:nvSpPr>
        <p:spPr>
          <a:xfrm>
            <a:off x="8735250" y="142306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34"/>
          <p:cNvSpPr/>
          <p:nvPr/>
        </p:nvSpPr>
        <p:spPr>
          <a:xfrm>
            <a:off x="8775152" y="163343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7" name="Google Shape;1047;p34"/>
          <p:cNvCxnSpPr/>
          <p:nvPr/>
        </p:nvCxnSpPr>
        <p:spPr>
          <a:xfrm rot="10800000">
            <a:off x="8799250" y="-1952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48" name="Google Shape;1048;p34"/>
          <p:cNvSpPr/>
          <p:nvPr/>
        </p:nvSpPr>
        <p:spPr>
          <a:xfrm flipH="1">
            <a:off x="8461942" y="279369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34"/>
          <p:cNvSpPr/>
          <p:nvPr/>
        </p:nvSpPr>
        <p:spPr>
          <a:xfrm flipH="1">
            <a:off x="8413375" y="290668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34"/>
          <p:cNvSpPr/>
          <p:nvPr/>
        </p:nvSpPr>
        <p:spPr>
          <a:xfrm flipH="1">
            <a:off x="8560317" y="132286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34"/>
          <p:cNvSpPr/>
          <p:nvPr/>
        </p:nvSpPr>
        <p:spPr>
          <a:xfrm flipH="1">
            <a:off x="8511750" y="245267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34"/>
          <p:cNvSpPr/>
          <p:nvPr/>
        </p:nvSpPr>
        <p:spPr>
          <a:xfrm>
            <a:off x="8882320" y="3774433"/>
            <a:ext cx="89700" cy="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34"/>
          <p:cNvSpPr/>
          <p:nvPr/>
        </p:nvSpPr>
        <p:spPr>
          <a:xfrm>
            <a:off x="8863350" y="3583175"/>
            <a:ext cx="127800" cy="12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4" name="Google Shape;1054;p34"/>
          <p:cNvCxnSpPr/>
          <p:nvPr/>
        </p:nvCxnSpPr>
        <p:spPr>
          <a:xfrm rot="10800000">
            <a:off x="8922075" y="25717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55" name="Google Shape;1055;p34"/>
          <p:cNvCxnSpPr/>
          <p:nvPr/>
        </p:nvCxnSpPr>
        <p:spPr>
          <a:xfrm rot="10800000">
            <a:off x="8181225" y="-861550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56" name="Google Shape;1056;p34"/>
          <p:cNvCxnSpPr/>
          <p:nvPr/>
        </p:nvCxnSpPr>
        <p:spPr>
          <a:xfrm rot="10800000">
            <a:off x="1735225" y="-1022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57" name="Google Shape;1057;p34"/>
          <p:cNvCxnSpPr/>
          <p:nvPr/>
        </p:nvCxnSpPr>
        <p:spPr>
          <a:xfrm rot="10800000">
            <a:off x="7809075" y="-3295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58" name="Google Shape;1058;p34"/>
          <p:cNvCxnSpPr/>
          <p:nvPr/>
        </p:nvCxnSpPr>
        <p:spPr>
          <a:xfrm rot="10800000">
            <a:off x="1735225" y="47621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59" name="Google Shape;1059;p34"/>
          <p:cNvCxnSpPr/>
          <p:nvPr/>
        </p:nvCxnSpPr>
        <p:spPr>
          <a:xfrm rot="10800000">
            <a:off x="7809075" y="4758950"/>
            <a:ext cx="0" cy="318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60" name="Google Shape;1060;p34"/>
          <p:cNvSpPr/>
          <p:nvPr/>
        </p:nvSpPr>
        <p:spPr>
          <a:xfrm flipH="1">
            <a:off x="2082417" y="475894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34"/>
          <p:cNvSpPr/>
          <p:nvPr/>
        </p:nvSpPr>
        <p:spPr>
          <a:xfrm flipH="1">
            <a:off x="2033850" y="487193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34"/>
          <p:cNvSpPr/>
          <p:nvPr/>
        </p:nvSpPr>
        <p:spPr>
          <a:xfrm>
            <a:off x="261020" y="4779746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34"/>
          <p:cNvSpPr/>
          <p:nvPr/>
        </p:nvSpPr>
        <p:spPr>
          <a:xfrm>
            <a:off x="242050" y="4588487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4" name="Google Shape;1064;p34"/>
          <p:cNvCxnSpPr/>
          <p:nvPr/>
        </p:nvCxnSpPr>
        <p:spPr>
          <a:xfrm rot="10800000">
            <a:off x="300775" y="3577063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65" name="Google Shape;1065;p34"/>
          <p:cNvSpPr/>
          <p:nvPr/>
        </p:nvSpPr>
        <p:spPr>
          <a:xfrm flipH="1">
            <a:off x="2028438" y="22155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3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68" name="Google Shape;1068;p35"/>
          <p:cNvSpPr txBox="1"/>
          <p:nvPr>
            <p:ph idx="1" type="subTitle"/>
          </p:nvPr>
        </p:nvSpPr>
        <p:spPr>
          <a:xfrm>
            <a:off x="1031900" y="2330516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69" name="Google Shape;1069;p35"/>
          <p:cNvSpPr txBox="1"/>
          <p:nvPr>
            <p:ph idx="2" type="subTitle"/>
          </p:nvPr>
        </p:nvSpPr>
        <p:spPr>
          <a:xfrm>
            <a:off x="3506695" y="2330516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70" name="Google Shape;1070;p35"/>
          <p:cNvSpPr txBox="1"/>
          <p:nvPr>
            <p:ph idx="3" type="subTitle"/>
          </p:nvPr>
        </p:nvSpPr>
        <p:spPr>
          <a:xfrm>
            <a:off x="5981490" y="2330516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71" name="Google Shape;1071;p35"/>
          <p:cNvSpPr txBox="1"/>
          <p:nvPr>
            <p:ph idx="4" type="subTitle"/>
          </p:nvPr>
        </p:nvSpPr>
        <p:spPr>
          <a:xfrm>
            <a:off x="1031900" y="3787566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72" name="Google Shape;1072;p35"/>
          <p:cNvSpPr txBox="1"/>
          <p:nvPr>
            <p:ph idx="5" type="subTitle"/>
          </p:nvPr>
        </p:nvSpPr>
        <p:spPr>
          <a:xfrm>
            <a:off x="3506695" y="3787566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73" name="Google Shape;1073;p35"/>
          <p:cNvSpPr txBox="1"/>
          <p:nvPr>
            <p:ph idx="6" type="subTitle"/>
          </p:nvPr>
        </p:nvSpPr>
        <p:spPr>
          <a:xfrm>
            <a:off x="5981490" y="3787566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74" name="Google Shape;1074;p35"/>
          <p:cNvSpPr txBox="1"/>
          <p:nvPr>
            <p:ph idx="7" type="subTitle"/>
          </p:nvPr>
        </p:nvSpPr>
        <p:spPr>
          <a:xfrm>
            <a:off x="1031900" y="1991450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5" name="Google Shape;1075;p35"/>
          <p:cNvSpPr txBox="1"/>
          <p:nvPr>
            <p:ph idx="8" type="subTitle"/>
          </p:nvPr>
        </p:nvSpPr>
        <p:spPr>
          <a:xfrm>
            <a:off x="3506700" y="1991450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6" name="Google Shape;1076;p35"/>
          <p:cNvSpPr txBox="1"/>
          <p:nvPr>
            <p:ph idx="9" type="subTitle"/>
          </p:nvPr>
        </p:nvSpPr>
        <p:spPr>
          <a:xfrm>
            <a:off x="5981513" y="1991450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7" name="Google Shape;1077;p35"/>
          <p:cNvSpPr txBox="1"/>
          <p:nvPr>
            <p:ph idx="13" type="subTitle"/>
          </p:nvPr>
        </p:nvSpPr>
        <p:spPr>
          <a:xfrm>
            <a:off x="1031900" y="3443847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8" name="Google Shape;1078;p35"/>
          <p:cNvSpPr txBox="1"/>
          <p:nvPr>
            <p:ph idx="14" type="subTitle"/>
          </p:nvPr>
        </p:nvSpPr>
        <p:spPr>
          <a:xfrm>
            <a:off x="3506700" y="3443847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9" name="Google Shape;1079;p35"/>
          <p:cNvSpPr txBox="1"/>
          <p:nvPr>
            <p:ph idx="15" type="subTitle"/>
          </p:nvPr>
        </p:nvSpPr>
        <p:spPr>
          <a:xfrm>
            <a:off x="5981513" y="3443847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0" name="Google Shape;1080;p35"/>
          <p:cNvSpPr/>
          <p:nvPr/>
        </p:nvSpPr>
        <p:spPr>
          <a:xfrm flipH="1">
            <a:off x="8581731" y="4402990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35"/>
          <p:cNvSpPr/>
          <p:nvPr/>
        </p:nvSpPr>
        <p:spPr>
          <a:xfrm flipH="1">
            <a:off x="8573200" y="4221038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2" name="Google Shape;1082;p35"/>
          <p:cNvCxnSpPr/>
          <p:nvPr/>
        </p:nvCxnSpPr>
        <p:spPr>
          <a:xfrm rot="10800000">
            <a:off x="8622125" y="3221588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83" name="Google Shape;1083;p35"/>
          <p:cNvSpPr/>
          <p:nvPr/>
        </p:nvSpPr>
        <p:spPr>
          <a:xfrm flipH="1">
            <a:off x="8882480" y="2921296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35"/>
          <p:cNvSpPr/>
          <p:nvPr/>
        </p:nvSpPr>
        <p:spPr>
          <a:xfrm flipH="1">
            <a:off x="8863350" y="2730037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5" name="Google Shape;1085;p35"/>
          <p:cNvCxnSpPr/>
          <p:nvPr/>
        </p:nvCxnSpPr>
        <p:spPr>
          <a:xfrm rot="10800000">
            <a:off x="8932425" y="1718613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86" name="Google Shape;1086;p35"/>
          <p:cNvSpPr/>
          <p:nvPr/>
        </p:nvSpPr>
        <p:spPr>
          <a:xfrm>
            <a:off x="8897139" y="4318838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35"/>
          <p:cNvSpPr/>
          <p:nvPr/>
        </p:nvSpPr>
        <p:spPr>
          <a:xfrm>
            <a:off x="8827425" y="4479780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35"/>
          <p:cNvSpPr/>
          <p:nvPr/>
        </p:nvSpPr>
        <p:spPr>
          <a:xfrm flipH="1">
            <a:off x="270726" y="125732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35"/>
          <p:cNvSpPr/>
          <p:nvPr/>
        </p:nvSpPr>
        <p:spPr>
          <a:xfrm flipH="1">
            <a:off x="248300" y="142306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35"/>
          <p:cNvSpPr/>
          <p:nvPr/>
        </p:nvSpPr>
        <p:spPr>
          <a:xfrm flipH="1">
            <a:off x="288198" y="163343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1" name="Google Shape;1091;p35"/>
          <p:cNvCxnSpPr/>
          <p:nvPr/>
        </p:nvCxnSpPr>
        <p:spPr>
          <a:xfrm rot="10800000">
            <a:off x="312400" y="-1952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92" name="Google Shape;1092;p35"/>
          <p:cNvSpPr/>
          <p:nvPr/>
        </p:nvSpPr>
        <p:spPr>
          <a:xfrm>
            <a:off x="599908" y="279369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35"/>
          <p:cNvSpPr/>
          <p:nvPr/>
        </p:nvSpPr>
        <p:spPr>
          <a:xfrm>
            <a:off x="550975" y="290668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35"/>
          <p:cNvSpPr/>
          <p:nvPr/>
        </p:nvSpPr>
        <p:spPr>
          <a:xfrm>
            <a:off x="501533" y="132286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35"/>
          <p:cNvSpPr/>
          <p:nvPr/>
        </p:nvSpPr>
        <p:spPr>
          <a:xfrm>
            <a:off x="452600" y="245267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35"/>
          <p:cNvSpPr/>
          <p:nvPr/>
        </p:nvSpPr>
        <p:spPr>
          <a:xfrm flipH="1">
            <a:off x="139630" y="3774433"/>
            <a:ext cx="89700" cy="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35"/>
          <p:cNvSpPr/>
          <p:nvPr/>
        </p:nvSpPr>
        <p:spPr>
          <a:xfrm flipH="1">
            <a:off x="120500" y="3583175"/>
            <a:ext cx="127800" cy="12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8" name="Google Shape;1098;p35"/>
          <p:cNvCxnSpPr/>
          <p:nvPr/>
        </p:nvCxnSpPr>
        <p:spPr>
          <a:xfrm rot="10800000">
            <a:off x="189575" y="25717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99" name="Google Shape;1099;p35"/>
          <p:cNvCxnSpPr/>
          <p:nvPr/>
        </p:nvCxnSpPr>
        <p:spPr>
          <a:xfrm rot="10800000">
            <a:off x="930425" y="-861550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00" name="Google Shape;1100;p35"/>
          <p:cNvCxnSpPr/>
          <p:nvPr/>
        </p:nvCxnSpPr>
        <p:spPr>
          <a:xfrm rot="10800000">
            <a:off x="7376425" y="-1022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01" name="Google Shape;1101;p35"/>
          <p:cNvCxnSpPr/>
          <p:nvPr/>
        </p:nvCxnSpPr>
        <p:spPr>
          <a:xfrm rot="10800000">
            <a:off x="1302575" y="-3295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02" name="Google Shape;1102;p35"/>
          <p:cNvCxnSpPr/>
          <p:nvPr/>
        </p:nvCxnSpPr>
        <p:spPr>
          <a:xfrm rot="10800000">
            <a:off x="7376425" y="47621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03" name="Google Shape;1103;p35"/>
          <p:cNvCxnSpPr/>
          <p:nvPr/>
        </p:nvCxnSpPr>
        <p:spPr>
          <a:xfrm rot="10800000">
            <a:off x="1302575" y="4758950"/>
            <a:ext cx="0" cy="318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04" name="Google Shape;1104;p35"/>
          <p:cNvSpPr/>
          <p:nvPr/>
        </p:nvSpPr>
        <p:spPr>
          <a:xfrm>
            <a:off x="6979433" y="475894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35"/>
          <p:cNvSpPr/>
          <p:nvPr/>
        </p:nvSpPr>
        <p:spPr>
          <a:xfrm>
            <a:off x="6930500" y="487193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35"/>
          <p:cNvSpPr/>
          <p:nvPr/>
        </p:nvSpPr>
        <p:spPr>
          <a:xfrm flipH="1">
            <a:off x="8760930" y="927896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35"/>
          <p:cNvSpPr/>
          <p:nvPr/>
        </p:nvSpPr>
        <p:spPr>
          <a:xfrm flipH="1">
            <a:off x="8741800" y="736637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8" name="Google Shape;1108;p35"/>
          <p:cNvCxnSpPr/>
          <p:nvPr/>
        </p:nvCxnSpPr>
        <p:spPr>
          <a:xfrm rot="10800000">
            <a:off x="8810875" y="-274787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09" name="Google Shape;1109;p35"/>
          <p:cNvSpPr/>
          <p:nvPr/>
        </p:nvSpPr>
        <p:spPr>
          <a:xfrm>
            <a:off x="7029213" y="22155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35"/>
          <p:cNvSpPr/>
          <p:nvPr/>
        </p:nvSpPr>
        <p:spPr>
          <a:xfrm flipH="1">
            <a:off x="382476" y="4241095"/>
            <a:ext cx="83400" cy="8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35"/>
          <p:cNvSpPr/>
          <p:nvPr/>
        </p:nvSpPr>
        <p:spPr>
          <a:xfrm flipH="1">
            <a:off x="360050" y="4406835"/>
            <a:ext cx="128100" cy="128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35"/>
          <p:cNvSpPr/>
          <p:nvPr/>
        </p:nvSpPr>
        <p:spPr>
          <a:xfrm flipH="1">
            <a:off x="399948" y="4617211"/>
            <a:ext cx="48300" cy="48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3" name="Google Shape;1113;p35"/>
          <p:cNvCxnSpPr/>
          <p:nvPr/>
        </p:nvCxnSpPr>
        <p:spPr>
          <a:xfrm rot="10800000">
            <a:off x="424150" y="3192050"/>
            <a:ext cx="0" cy="898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14" name="Google Shape;1114;p35"/>
          <p:cNvCxnSpPr/>
          <p:nvPr/>
        </p:nvCxnSpPr>
        <p:spPr>
          <a:xfrm rot="10800000">
            <a:off x="2472150" y="-1022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15" name="Google Shape;1115;p35"/>
          <p:cNvSpPr/>
          <p:nvPr/>
        </p:nvSpPr>
        <p:spPr>
          <a:xfrm>
            <a:off x="2124938" y="22155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6"/>
          <p:cNvSpPr txBox="1"/>
          <p:nvPr>
            <p:ph hasCustomPrompt="1" type="title"/>
          </p:nvPr>
        </p:nvSpPr>
        <p:spPr>
          <a:xfrm>
            <a:off x="1920160" y="547888"/>
            <a:ext cx="5303700" cy="10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118" name="Google Shape;1118;p36"/>
          <p:cNvSpPr txBox="1"/>
          <p:nvPr>
            <p:ph idx="1" type="subTitle"/>
          </p:nvPr>
        </p:nvSpPr>
        <p:spPr>
          <a:xfrm>
            <a:off x="1920103" y="1478288"/>
            <a:ext cx="5303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119" name="Google Shape;1119;p36"/>
          <p:cNvSpPr txBox="1"/>
          <p:nvPr>
            <p:ph hasCustomPrompt="1" idx="2" type="title"/>
          </p:nvPr>
        </p:nvSpPr>
        <p:spPr>
          <a:xfrm>
            <a:off x="1920229" y="1890099"/>
            <a:ext cx="5303700" cy="10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120" name="Google Shape;1120;p36"/>
          <p:cNvSpPr txBox="1"/>
          <p:nvPr>
            <p:ph idx="3" type="subTitle"/>
          </p:nvPr>
        </p:nvSpPr>
        <p:spPr>
          <a:xfrm>
            <a:off x="1920075" y="2820500"/>
            <a:ext cx="5303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121" name="Google Shape;1121;p36"/>
          <p:cNvSpPr txBox="1"/>
          <p:nvPr>
            <p:ph hasCustomPrompt="1" idx="4" type="title"/>
          </p:nvPr>
        </p:nvSpPr>
        <p:spPr>
          <a:xfrm>
            <a:off x="1920229" y="3232311"/>
            <a:ext cx="5303700" cy="10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122" name="Google Shape;1122;p36"/>
          <p:cNvSpPr txBox="1"/>
          <p:nvPr>
            <p:ph idx="5" type="subTitle"/>
          </p:nvPr>
        </p:nvSpPr>
        <p:spPr>
          <a:xfrm>
            <a:off x="1920103" y="4162713"/>
            <a:ext cx="5303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123" name="Google Shape;1123;p36"/>
          <p:cNvSpPr/>
          <p:nvPr/>
        </p:nvSpPr>
        <p:spPr>
          <a:xfrm>
            <a:off x="430899" y="125732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36"/>
          <p:cNvSpPr/>
          <p:nvPr/>
        </p:nvSpPr>
        <p:spPr>
          <a:xfrm>
            <a:off x="408625" y="142306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36"/>
          <p:cNvSpPr/>
          <p:nvPr/>
        </p:nvSpPr>
        <p:spPr>
          <a:xfrm>
            <a:off x="448527" y="163343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6" name="Google Shape;1126;p36"/>
          <p:cNvCxnSpPr/>
          <p:nvPr/>
        </p:nvCxnSpPr>
        <p:spPr>
          <a:xfrm rot="10800000">
            <a:off x="472625" y="-1952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27" name="Google Shape;1127;p36"/>
          <p:cNvSpPr/>
          <p:nvPr/>
        </p:nvSpPr>
        <p:spPr>
          <a:xfrm flipH="1">
            <a:off x="135317" y="279369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36"/>
          <p:cNvSpPr/>
          <p:nvPr/>
        </p:nvSpPr>
        <p:spPr>
          <a:xfrm flipH="1">
            <a:off x="86750" y="290668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36"/>
          <p:cNvSpPr/>
          <p:nvPr/>
        </p:nvSpPr>
        <p:spPr>
          <a:xfrm flipH="1">
            <a:off x="233692" y="132286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36"/>
          <p:cNvSpPr/>
          <p:nvPr/>
        </p:nvSpPr>
        <p:spPr>
          <a:xfrm flipH="1">
            <a:off x="185125" y="245267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36"/>
          <p:cNvSpPr/>
          <p:nvPr/>
        </p:nvSpPr>
        <p:spPr>
          <a:xfrm>
            <a:off x="555695" y="3774433"/>
            <a:ext cx="89700" cy="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36"/>
          <p:cNvSpPr/>
          <p:nvPr/>
        </p:nvSpPr>
        <p:spPr>
          <a:xfrm>
            <a:off x="536725" y="3583175"/>
            <a:ext cx="127800" cy="12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3" name="Google Shape;1133;p36"/>
          <p:cNvCxnSpPr/>
          <p:nvPr/>
        </p:nvCxnSpPr>
        <p:spPr>
          <a:xfrm rot="10800000">
            <a:off x="595450" y="25717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34" name="Google Shape;1134;p36"/>
          <p:cNvSpPr/>
          <p:nvPr/>
        </p:nvSpPr>
        <p:spPr>
          <a:xfrm flipH="1">
            <a:off x="8637201" y="1310520"/>
            <a:ext cx="83400" cy="8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36"/>
          <p:cNvSpPr/>
          <p:nvPr/>
        </p:nvSpPr>
        <p:spPr>
          <a:xfrm flipH="1">
            <a:off x="8614775" y="1476260"/>
            <a:ext cx="128100" cy="128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36"/>
          <p:cNvSpPr/>
          <p:nvPr/>
        </p:nvSpPr>
        <p:spPr>
          <a:xfrm flipH="1">
            <a:off x="8654673" y="1686636"/>
            <a:ext cx="48300" cy="48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7" name="Google Shape;1137;p36"/>
          <p:cNvCxnSpPr/>
          <p:nvPr/>
        </p:nvCxnSpPr>
        <p:spPr>
          <a:xfrm rot="10800000">
            <a:off x="8678875" y="-1420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38" name="Google Shape;1138;p36"/>
          <p:cNvSpPr/>
          <p:nvPr/>
        </p:nvSpPr>
        <p:spPr>
          <a:xfrm>
            <a:off x="8966383" y="413604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36"/>
          <p:cNvSpPr/>
          <p:nvPr/>
        </p:nvSpPr>
        <p:spPr>
          <a:xfrm>
            <a:off x="8917450" y="424903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36"/>
          <p:cNvSpPr/>
          <p:nvPr/>
        </p:nvSpPr>
        <p:spPr>
          <a:xfrm>
            <a:off x="8868008" y="2351811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36"/>
          <p:cNvSpPr/>
          <p:nvPr/>
        </p:nvSpPr>
        <p:spPr>
          <a:xfrm>
            <a:off x="8819075" y="2464792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36"/>
          <p:cNvSpPr/>
          <p:nvPr/>
        </p:nvSpPr>
        <p:spPr>
          <a:xfrm flipH="1">
            <a:off x="8506105" y="4638333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36"/>
          <p:cNvSpPr/>
          <p:nvPr/>
        </p:nvSpPr>
        <p:spPr>
          <a:xfrm flipH="1">
            <a:off x="8486975" y="4447075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4" name="Google Shape;1144;p36"/>
          <p:cNvCxnSpPr/>
          <p:nvPr/>
        </p:nvCxnSpPr>
        <p:spPr>
          <a:xfrm rot="10800000">
            <a:off x="8556050" y="34356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45" name="Google Shape;1145;p36"/>
          <p:cNvSpPr/>
          <p:nvPr/>
        </p:nvSpPr>
        <p:spPr>
          <a:xfrm>
            <a:off x="4801058" y="4728036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36"/>
          <p:cNvSpPr/>
          <p:nvPr/>
        </p:nvSpPr>
        <p:spPr>
          <a:xfrm>
            <a:off x="4752125" y="4841017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7" name="Google Shape;1147;p36"/>
          <p:cNvCxnSpPr/>
          <p:nvPr/>
        </p:nvCxnSpPr>
        <p:spPr>
          <a:xfrm rot="10800000">
            <a:off x="1794300" y="-861550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48" name="Google Shape;1148;p36"/>
          <p:cNvCxnSpPr/>
          <p:nvPr/>
        </p:nvCxnSpPr>
        <p:spPr>
          <a:xfrm rot="10800000">
            <a:off x="8240300" y="-1022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49" name="Google Shape;1149;p36"/>
          <p:cNvCxnSpPr/>
          <p:nvPr/>
        </p:nvCxnSpPr>
        <p:spPr>
          <a:xfrm rot="10800000">
            <a:off x="2166450" y="-3295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50" name="Google Shape;1150;p36"/>
          <p:cNvSpPr/>
          <p:nvPr/>
        </p:nvSpPr>
        <p:spPr>
          <a:xfrm>
            <a:off x="7893088" y="22155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1" name="Google Shape;1151;p36"/>
          <p:cNvCxnSpPr/>
          <p:nvPr/>
        </p:nvCxnSpPr>
        <p:spPr>
          <a:xfrm rot="10800000">
            <a:off x="3336025" y="-1022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52" name="Google Shape;1152;p36"/>
          <p:cNvSpPr/>
          <p:nvPr/>
        </p:nvSpPr>
        <p:spPr>
          <a:xfrm>
            <a:off x="6424463" y="481730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3" name="Google Shape;1153;p36"/>
          <p:cNvCxnSpPr/>
          <p:nvPr/>
        </p:nvCxnSpPr>
        <p:spPr>
          <a:xfrm rot="10800000">
            <a:off x="919238" y="47280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54" name="Google Shape;1154;p36"/>
          <p:cNvCxnSpPr/>
          <p:nvPr/>
        </p:nvCxnSpPr>
        <p:spPr>
          <a:xfrm rot="10800000">
            <a:off x="7024200" y="4694325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55" name="Google Shape;1155;p36"/>
          <p:cNvCxnSpPr/>
          <p:nvPr/>
        </p:nvCxnSpPr>
        <p:spPr>
          <a:xfrm rot="10800000">
            <a:off x="8193775" y="4921625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56" name="Google Shape;1156;p36"/>
          <p:cNvCxnSpPr/>
          <p:nvPr/>
        </p:nvCxnSpPr>
        <p:spPr>
          <a:xfrm rot="10800000">
            <a:off x="7535900" y="-861550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4"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37"/>
          <p:cNvSpPr txBox="1"/>
          <p:nvPr>
            <p:ph idx="1" type="subTitle"/>
          </p:nvPr>
        </p:nvSpPr>
        <p:spPr>
          <a:xfrm>
            <a:off x="4568825" y="1527900"/>
            <a:ext cx="38520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59" name="Google Shape;1159;p37"/>
          <p:cNvSpPr txBox="1"/>
          <p:nvPr>
            <p:ph type="ctrTitle"/>
          </p:nvPr>
        </p:nvSpPr>
        <p:spPr>
          <a:xfrm flipH="1">
            <a:off x="4575175" y="711688"/>
            <a:ext cx="3852000" cy="83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60" name="Google Shape;1160;p37"/>
          <p:cNvSpPr txBox="1"/>
          <p:nvPr/>
        </p:nvSpPr>
        <p:spPr>
          <a:xfrm>
            <a:off x="4572003" y="3385525"/>
            <a:ext cx="38520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b="1" lang="es" sz="1000">
                <a:solidFill>
                  <a:schemeClr val="dk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s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and includes icons by </a:t>
            </a:r>
            <a:r>
              <a:rPr b="1" lang="es" sz="1000">
                <a:solidFill>
                  <a:schemeClr val="dk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b="1" lang="es" sz="1000">
                <a:solidFill>
                  <a:schemeClr val="dk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61" name="Google Shape;1161;p37"/>
          <p:cNvSpPr/>
          <p:nvPr/>
        </p:nvSpPr>
        <p:spPr>
          <a:xfrm flipH="1">
            <a:off x="446000" y="2144850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37"/>
          <p:cNvSpPr/>
          <p:nvPr/>
        </p:nvSpPr>
        <p:spPr>
          <a:xfrm flipH="1">
            <a:off x="2405450" y="4534675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37"/>
          <p:cNvSpPr/>
          <p:nvPr/>
        </p:nvSpPr>
        <p:spPr>
          <a:xfrm flipH="1">
            <a:off x="407675" y="4086950"/>
            <a:ext cx="90900" cy="909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37"/>
          <p:cNvSpPr/>
          <p:nvPr/>
        </p:nvSpPr>
        <p:spPr>
          <a:xfrm flipH="1">
            <a:off x="407675" y="2431125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37"/>
          <p:cNvSpPr/>
          <p:nvPr/>
        </p:nvSpPr>
        <p:spPr>
          <a:xfrm flipH="1">
            <a:off x="476450" y="279450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37"/>
          <p:cNvSpPr/>
          <p:nvPr/>
        </p:nvSpPr>
        <p:spPr>
          <a:xfrm flipH="1">
            <a:off x="2435900" y="4806500"/>
            <a:ext cx="83100" cy="8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37"/>
          <p:cNvSpPr/>
          <p:nvPr/>
        </p:nvSpPr>
        <p:spPr>
          <a:xfrm>
            <a:off x="1419700" y="4505863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8" name="Google Shape;1168;p37"/>
          <p:cNvCxnSpPr/>
          <p:nvPr/>
        </p:nvCxnSpPr>
        <p:spPr>
          <a:xfrm rot="10800000">
            <a:off x="518225" y="402975"/>
            <a:ext cx="0" cy="1599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69" name="Google Shape;1169;p37"/>
          <p:cNvCxnSpPr/>
          <p:nvPr/>
        </p:nvCxnSpPr>
        <p:spPr>
          <a:xfrm rot="10800000">
            <a:off x="1320150" y="1457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70" name="Google Shape;1170;p37"/>
          <p:cNvSpPr/>
          <p:nvPr/>
        </p:nvSpPr>
        <p:spPr>
          <a:xfrm>
            <a:off x="8749675" y="2375450"/>
            <a:ext cx="100800" cy="100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37"/>
          <p:cNvSpPr/>
          <p:nvPr/>
        </p:nvSpPr>
        <p:spPr>
          <a:xfrm>
            <a:off x="8689500" y="2639975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37"/>
          <p:cNvSpPr/>
          <p:nvPr/>
        </p:nvSpPr>
        <p:spPr>
          <a:xfrm>
            <a:off x="8758350" y="3412825"/>
            <a:ext cx="83400" cy="8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3" name="Google Shape;1173;p37"/>
          <p:cNvCxnSpPr/>
          <p:nvPr/>
        </p:nvCxnSpPr>
        <p:spPr>
          <a:xfrm rot="10800000">
            <a:off x="8800075" y="473525"/>
            <a:ext cx="0" cy="1738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74" name="Google Shape;1174;p37"/>
          <p:cNvCxnSpPr/>
          <p:nvPr/>
        </p:nvCxnSpPr>
        <p:spPr>
          <a:xfrm rot="10800000">
            <a:off x="3727875" y="0"/>
            <a:ext cx="0" cy="903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75" name="Google Shape;1175;p37"/>
          <p:cNvCxnSpPr/>
          <p:nvPr/>
        </p:nvCxnSpPr>
        <p:spPr>
          <a:xfrm rot="10800000">
            <a:off x="8498450" y="-180025"/>
            <a:ext cx="0" cy="903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76" name="Google Shape;1176;p37"/>
          <p:cNvSpPr/>
          <p:nvPr/>
        </p:nvSpPr>
        <p:spPr>
          <a:xfrm>
            <a:off x="8456925" y="46033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37"/>
          <p:cNvSpPr/>
          <p:nvPr/>
        </p:nvSpPr>
        <p:spPr>
          <a:xfrm>
            <a:off x="8375000" y="4792488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37"/>
          <p:cNvSpPr/>
          <p:nvPr/>
        </p:nvSpPr>
        <p:spPr>
          <a:xfrm>
            <a:off x="2578250" y="344638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9" name="Google Shape;1179;p37"/>
          <p:cNvCxnSpPr/>
          <p:nvPr/>
        </p:nvCxnSpPr>
        <p:spPr>
          <a:xfrm rot="10800000">
            <a:off x="3727875" y="4806400"/>
            <a:ext cx="0" cy="452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80" name="Google Shape;1180;p37"/>
          <p:cNvCxnSpPr/>
          <p:nvPr/>
        </p:nvCxnSpPr>
        <p:spPr>
          <a:xfrm rot="10800000">
            <a:off x="7000425" y="4806400"/>
            <a:ext cx="0" cy="452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81" name="Google Shape;1181;p37"/>
          <p:cNvCxnSpPr/>
          <p:nvPr/>
        </p:nvCxnSpPr>
        <p:spPr>
          <a:xfrm rot="10800000">
            <a:off x="5328775" y="-321450"/>
            <a:ext cx="0" cy="903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82" name="Google Shape;1182;p37"/>
          <p:cNvCxnSpPr/>
          <p:nvPr/>
        </p:nvCxnSpPr>
        <p:spPr>
          <a:xfrm rot="10800000">
            <a:off x="5328775" y="4581100"/>
            <a:ext cx="0" cy="903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83" name="Google Shape;1183;p37"/>
          <p:cNvCxnSpPr/>
          <p:nvPr/>
        </p:nvCxnSpPr>
        <p:spPr>
          <a:xfrm rot="10800000">
            <a:off x="7026125" y="-610800"/>
            <a:ext cx="0" cy="903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84" name="Google Shape;1184;p37"/>
          <p:cNvCxnSpPr/>
          <p:nvPr/>
        </p:nvCxnSpPr>
        <p:spPr>
          <a:xfrm rot="10800000">
            <a:off x="301025" y="4806400"/>
            <a:ext cx="0" cy="452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2">
    <p:bg>
      <p:bgPr>
        <a:solidFill>
          <a:schemeClr val="dk2"/>
        </a:solidFill>
      </p:bgPr>
    </p:bg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38"/>
          <p:cNvSpPr/>
          <p:nvPr/>
        </p:nvSpPr>
        <p:spPr>
          <a:xfrm flipH="1">
            <a:off x="274898" y="1727425"/>
            <a:ext cx="104700" cy="1047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38"/>
          <p:cNvSpPr/>
          <p:nvPr/>
        </p:nvSpPr>
        <p:spPr>
          <a:xfrm flipH="1">
            <a:off x="8581400" y="4679950"/>
            <a:ext cx="144000" cy="14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38"/>
          <p:cNvSpPr/>
          <p:nvPr/>
        </p:nvSpPr>
        <p:spPr>
          <a:xfrm flipH="1">
            <a:off x="1618350" y="4537900"/>
            <a:ext cx="144000" cy="1440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38"/>
          <p:cNvSpPr/>
          <p:nvPr/>
        </p:nvSpPr>
        <p:spPr>
          <a:xfrm flipH="1">
            <a:off x="1648725" y="426475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38"/>
          <p:cNvSpPr/>
          <p:nvPr/>
        </p:nvSpPr>
        <p:spPr>
          <a:xfrm flipH="1">
            <a:off x="1566850" y="615600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38"/>
          <p:cNvSpPr/>
          <p:nvPr/>
        </p:nvSpPr>
        <p:spPr>
          <a:xfrm flipH="1">
            <a:off x="247275" y="1934841"/>
            <a:ext cx="160200" cy="1605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38"/>
          <p:cNvSpPr/>
          <p:nvPr/>
        </p:nvSpPr>
        <p:spPr>
          <a:xfrm flipH="1">
            <a:off x="7893400" y="440975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38"/>
          <p:cNvSpPr/>
          <p:nvPr/>
        </p:nvSpPr>
        <p:spPr>
          <a:xfrm flipH="1">
            <a:off x="8626400" y="4971775"/>
            <a:ext cx="54000" cy="5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38"/>
          <p:cNvSpPr/>
          <p:nvPr/>
        </p:nvSpPr>
        <p:spPr>
          <a:xfrm flipH="1">
            <a:off x="297253" y="2229999"/>
            <a:ext cx="60300" cy="603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38"/>
          <p:cNvSpPr/>
          <p:nvPr/>
        </p:nvSpPr>
        <p:spPr>
          <a:xfrm flipH="1">
            <a:off x="8592350" y="664400"/>
            <a:ext cx="83400" cy="83400"/>
          </a:xfrm>
          <a:prstGeom prst="ellipse">
            <a:avLst/>
          </a:prstGeom>
          <a:solidFill>
            <a:srgbClr val="DB25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38"/>
          <p:cNvSpPr/>
          <p:nvPr/>
        </p:nvSpPr>
        <p:spPr>
          <a:xfrm flipH="1">
            <a:off x="3177650" y="4657000"/>
            <a:ext cx="60000" cy="600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38"/>
          <p:cNvSpPr/>
          <p:nvPr/>
        </p:nvSpPr>
        <p:spPr>
          <a:xfrm flipH="1">
            <a:off x="5757100" y="2726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38"/>
          <p:cNvSpPr/>
          <p:nvPr/>
        </p:nvSpPr>
        <p:spPr>
          <a:xfrm flipH="1">
            <a:off x="5697850" y="461788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38"/>
          <p:cNvSpPr/>
          <p:nvPr/>
        </p:nvSpPr>
        <p:spPr>
          <a:xfrm flipH="1">
            <a:off x="927200" y="3477600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38"/>
          <p:cNvSpPr/>
          <p:nvPr/>
        </p:nvSpPr>
        <p:spPr>
          <a:xfrm flipH="1">
            <a:off x="867950" y="3666725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1" name="Google Shape;1201;p38"/>
          <p:cNvCxnSpPr/>
          <p:nvPr/>
        </p:nvCxnSpPr>
        <p:spPr>
          <a:xfrm rot="10800000">
            <a:off x="8634050" y="-98575"/>
            <a:ext cx="0" cy="70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02" name="Google Shape;1202;p38"/>
          <p:cNvCxnSpPr/>
          <p:nvPr/>
        </p:nvCxnSpPr>
        <p:spPr>
          <a:xfrm rot="10800000">
            <a:off x="8653400" y="3868325"/>
            <a:ext cx="0" cy="70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03" name="Google Shape;1203;p38"/>
          <p:cNvCxnSpPr/>
          <p:nvPr/>
        </p:nvCxnSpPr>
        <p:spPr>
          <a:xfrm rot="10800000">
            <a:off x="2442000" y="-208300"/>
            <a:ext cx="0" cy="956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04" name="Google Shape;1204;p38"/>
          <p:cNvCxnSpPr/>
          <p:nvPr/>
        </p:nvCxnSpPr>
        <p:spPr>
          <a:xfrm rot="10800000">
            <a:off x="327375" y="-143500"/>
            <a:ext cx="0" cy="1734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05" name="Google Shape;1205;p38"/>
          <p:cNvCxnSpPr/>
          <p:nvPr/>
        </p:nvCxnSpPr>
        <p:spPr>
          <a:xfrm rot="10800000">
            <a:off x="2770475" y="3842525"/>
            <a:ext cx="0" cy="1340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06" name="Google Shape;1206;p38"/>
          <p:cNvCxnSpPr/>
          <p:nvPr/>
        </p:nvCxnSpPr>
        <p:spPr>
          <a:xfrm rot="10800000">
            <a:off x="4995025" y="4657000"/>
            <a:ext cx="0" cy="1340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07" name="Google Shape;1207;p38"/>
          <p:cNvCxnSpPr/>
          <p:nvPr/>
        </p:nvCxnSpPr>
        <p:spPr>
          <a:xfrm rot="10800000">
            <a:off x="8820525" y="1901550"/>
            <a:ext cx="0" cy="1340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08" name="Google Shape;1208;p38"/>
          <p:cNvCxnSpPr/>
          <p:nvPr/>
        </p:nvCxnSpPr>
        <p:spPr>
          <a:xfrm rot="10800000">
            <a:off x="327375" y="4022200"/>
            <a:ext cx="0" cy="1304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09" name="Google Shape;1209;p38"/>
          <p:cNvCxnSpPr/>
          <p:nvPr/>
        </p:nvCxnSpPr>
        <p:spPr>
          <a:xfrm rot="10800000">
            <a:off x="751725" y="-877625"/>
            <a:ext cx="0" cy="1304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10" name="Google Shape;1210;p38"/>
          <p:cNvCxnSpPr/>
          <p:nvPr/>
        </p:nvCxnSpPr>
        <p:spPr>
          <a:xfrm rot="10800000">
            <a:off x="3207650" y="-143500"/>
            <a:ext cx="0" cy="1304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11" name="Google Shape;1211;p38"/>
          <p:cNvCxnSpPr/>
          <p:nvPr/>
        </p:nvCxnSpPr>
        <p:spPr>
          <a:xfrm rot="10800000">
            <a:off x="1297575" y="426475"/>
            <a:ext cx="0" cy="1734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12" name="Google Shape;1212;p38"/>
          <p:cNvSpPr/>
          <p:nvPr/>
        </p:nvSpPr>
        <p:spPr>
          <a:xfrm flipH="1" rot="10800000">
            <a:off x="1245352" y="2553516"/>
            <a:ext cx="104700" cy="10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38"/>
          <p:cNvSpPr/>
          <p:nvPr/>
        </p:nvSpPr>
        <p:spPr>
          <a:xfrm flipH="1" rot="10800000">
            <a:off x="1217475" y="2290300"/>
            <a:ext cx="160200" cy="16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4" name="Google Shape;1214;p38"/>
          <p:cNvCxnSpPr/>
          <p:nvPr/>
        </p:nvCxnSpPr>
        <p:spPr>
          <a:xfrm rot="10800000">
            <a:off x="1678075" y="4772875"/>
            <a:ext cx="0" cy="1340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15" name="Google Shape;1215;p38"/>
          <p:cNvSpPr/>
          <p:nvPr/>
        </p:nvSpPr>
        <p:spPr>
          <a:xfrm flipH="1">
            <a:off x="1659650" y="4385425"/>
            <a:ext cx="61500" cy="615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_1">
    <p:bg>
      <p:bgPr>
        <a:solidFill>
          <a:schemeClr val="dk2"/>
        </a:solidFill>
      </p:bgPr>
    </p:bg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39"/>
          <p:cNvSpPr/>
          <p:nvPr/>
        </p:nvSpPr>
        <p:spPr>
          <a:xfrm flipH="1">
            <a:off x="8188818" y="1216590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39"/>
          <p:cNvSpPr/>
          <p:nvPr/>
        </p:nvSpPr>
        <p:spPr>
          <a:xfrm flipH="1">
            <a:off x="8180288" y="1034638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9" name="Google Shape;1219;p39"/>
          <p:cNvCxnSpPr/>
          <p:nvPr/>
        </p:nvCxnSpPr>
        <p:spPr>
          <a:xfrm rot="10800000">
            <a:off x="8229213" y="35188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20" name="Google Shape;1220;p39"/>
          <p:cNvSpPr/>
          <p:nvPr/>
        </p:nvSpPr>
        <p:spPr>
          <a:xfrm flipH="1">
            <a:off x="8721073" y="3770651"/>
            <a:ext cx="93300" cy="9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39"/>
          <p:cNvSpPr/>
          <p:nvPr/>
        </p:nvSpPr>
        <p:spPr>
          <a:xfrm flipH="1">
            <a:off x="8677350" y="3479102"/>
            <a:ext cx="180900" cy="18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2" name="Google Shape;1222;p39"/>
          <p:cNvCxnSpPr/>
          <p:nvPr/>
        </p:nvCxnSpPr>
        <p:spPr>
          <a:xfrm rot="10800000">
            <a:off x="8767738" y="2394724"/>
            <a:ext cx="0" cy="926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23" name="Google Shape;1223;p39"/>
          <p:cNvSpPr/>
          <p:nvPr/>
        </p:nvSpPr>
        <p:spPr>
          <a:xfrm>
            <a:off x="8826477" y="632713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39"/>
          <p:cNvSpPr/>
          <p:nvPr/>
        </p:nvSpPr>
        <p:spPr>
          <a:xfrm>
            <a:off x="8756763" y="793650"/>
            <a:ext cx="210000" cy="2127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39"/>
          <p:cNvSpPr/>
          <p:nvPr/>
        </p:nvSpPr>
        <p:spPr>
          <a:xfrm flipH="1">
            <a:off x="8248343" y="4905996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39"/>
          <p:cNvSpPr/>
          <p:nvPr/>
        </p:nvSpPr>
        <p:spPr>
          <a:xfrm flipH="1">
            <a:off x="8229213" y="4714737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7" name="Google Shape;1227;p39"/>
          <p:cNvCxnSpPr/>
          <p:nvPr/>
        </p:nvCxnSpPr>
        <p:spPr>
          <a:xfrm rot="10800000">
            <a:off x="8298288" y="3703313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28" name="Google Shape;1228;p39"/>
          <p:cNvSpPr/>
          <p:nvPr/>
        </p:nvSpPr>
        <p:spPr>
          <a:xfrm flipH="1">
            <a:off x="731650" y="162975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39"/>
          <p:cNvSpPr/>
          <p:nvPr/>
        </p:nvSpPr>
        <p:spPr>
          <a:xfrm flipH="1">
            <a:off x="649775" y="352100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39"/>
          <p:cNvSpPr/>
          <p:nvPr/>
        </p:nvSpPr>
        <p:spPr>
          <a:xfrm flipH="1">
            <a:off x="339075" y="44877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39"/>
          <p:cNvSpPr/>
          <p:nvPr/>
        </p:nvSpPr>
        <p:spPr>
          <a:xfrm flipH="1">
            <a:off x="279825" y="4676825"/>
            <a:ext cx="201600" cy="2016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2" name="Google Shape;1232;p39"/>
          <p:cNvCxnSpPr/>
          <p:nvPr/>
        </p:nvCxnSpPr>
        <p:spPr>
          <a:xfrm rot="10800000">
            <a:off x="380500" y="162975"/>
            <a:ext cx="0" cy="1734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33" name="Google Shape;1233;p39"/>
          <p:cNvSpPr/>
          <p:nvPr/>
        </p:nvSpPr>
        <p:spPr>
          <a:xfrm flipH="1" rot="10800000">
            <a:off x="328277" y="2290016"/>
            <a:ext cx="104700" cy="10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39"/>
          <p:cNvSpPr/>
          <p:nvPr/>
        </p:nvSpPr>
        <p:spPr>
          <a:xfrm flipH="1" rot="10800000">
            <a:off x="300400" y="2026800"/>
            <a:ext cx="160200" cy="16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39"/>
          <p:cNvSpPr/>
          <p:nvPr/>
        </p:nvSpPr>
        <p:spPr>
          <a:xfrm>
            <a:off x="2841175" y="1034638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39"/>
          <p:cNvSpPr/>
          <p:nvPr/>
        </p:nvSpPr>
        <p:spPr>
          <a:xfrm>
            <a:off x="2781925" y="1223763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39"/>
          <p:cNvSpPr/>
          <p:nvPr/>
        </p:nvSpPr>
        <p:spPr>
          <a:xfrm flipH="1">
            <a:off x="1133338" y="3496650"/>
            <a:ext cx="117300" cy="11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8" name="Google Shape;1238;p39"/>
          <p:cNvCxnSpPr/>
          <p:nvPr/>
        </p:nvCxnSpPr>
        <p:spPr>
          <a:xfrm rot="10800000">
            <a:off x="1191963" y="2217250"/>
            <a:ext cx="0" cy="1181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39" name="Google Shape;1239;p39"/>
          <p:cNvSpPr/>
          <p:nvPr/>
        </p:nvSpPr>
        <p:spPr>
          <a:xfrm flipH="1">
            <a:off x="1154088" y="3681700"/>
            <a:ext cx="75600" cy="7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39"/>
          <p:cNvSpPr/>
          <p:nvPr/>
        </p:nvSpPr>
        <p:spPr>
          <a:xfrm flipH="1">
            <a:off x="1674675" y="1735050"/>
            <a:ext cx="117300" cy="11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1" name="Google Shape;1241;p39"/>
          <p:cNvCxnSpPr/>
          <p:nvPr/>
        </p:nvCxnSpPr>
        <p:spPr>
          <a:xfrm rot="10800000">
            <a:off x="1733300" y="1117750"/>
            <a:ext cx="0" cy="519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42" name="Google Shape;1242;p39"/>
          <p:cNvSpPr/>
          <p:nvPr/>
        </p:nvSpPr>
        <p:spPr>
          <a:xfrm flipH="1">
            <a:off x="1695425" y="1920100"/>
            <a:ext cx="75600" cy="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39"/>
          <p:cNvSpPr/>
          <p:nvPr/>
        </p:nvSpPr>
        <p:spPr>
          <a:xfrm>
            <a:off x="2068275" y="3096038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39"/>
          <p:cNvSpPr/>
          <p:nvPr/>
        </p:nvSpPr>
        <p:spPr>
          <a:xfrm flipH="1">
            <a:off x="3417050" y="3733625"/>
            <a:ext cx="117300" cy="11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5" name="Google Shape;1245;p39"/>
          <p:cNvCxnSpPr/>
          <p:nvPr/>
        </p:nvCxnSpPr>
        <p:spPr>
          <a:xfrm rot="10800000">
            <a:off x="3475675" y="2136825"/>
            <a:ext cx="0" cy="1499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46" name="Google Shape;1246;p39"/>
          <p:cNvSpPr/>
          <p:nvPr/>
        </p:nvSpPr>
        <p:spPr>
          <a:xfrm flipH="1">
            <a:off x="3437800" y="3918675"/>
            <a:ext cx="75600" cy="7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subTitle"/>
          </p:nvPr>
        </p:nvSpPr>
        <p:spPr>
          <a:xfrm>
            <a:off x="1843927" y="2807624"/>
            <a:ext cx="2555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" name="Google Shape;97;p5"/>
          <p:cNvSpPr txBox="1"/>
          <p:nvPr>
            <p:ph idx="2" type="subTitle"/>
          </p:nvPr>
        </p:nvSpPr>
        <p:spPr>
          <a:xfrm>
            <a:off x="4744377" y="2807624"/>
            <a:ext cx="2555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" name="Google Shape;98;p5"/>
          <p:cNvSpPr txBox="1"/>
          <p:nvPr>
            <p:ph idx="3" type="subTitle"/>
          </p:nvPr>
        </p:nvSpPr>
        <p:spPr>
          <a:xfrm>
            <a:off x="1843925" y="2470060"/>
            <a:ext cx="2555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4" type="subTitle"/>
          </p:nvPr>
        </p:nvSpPr>
        <p:spPr>
          <a:xfrm>
            <a:off x="4744375" y="2470060"/>
            <a:ext cx="2555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"/>
          <p:cNvSpPr/>
          <p:nvPr/>
        </p:nvSpPr>
        <p:spPr>
          <a:xfrm flipH="1">
            <a:off x="254850" y="694938"/>
            <a:ext cx="92700" cy="9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"/>
          <p:cNvSpPr/>
          <p:nvPr/>
        </p:nvSpPr>
        <p:spPr>
          <a:xfrm flipH="1">
            <a:off x="8611975" y="393237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"/>
          <p:cNvSpPr/>
          <p:nvPr/>
        </p:nvSpPr>
        <p:spPr>
          <a:xfrm flipH="1">
            <a:off x="204025" y="861421"/>
            <a:ext cx="194700" cy="195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"/>
          <p:cNvSpPr/>
          <p:nvPr/>
        </p:nvSpPr>
        <p:spPr>
          <a:xfrm flipH="1">
            <a:off x="259450" y="1373600"/>
            <a:ext cx="83400" cy="8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"/>
          <p:cNvSpPr/>
          <p:nvPr/>
        </p:nvSpPr>
        <p:spPr>
          <a:xfrm flipH="1">
            <a:off x="398725" y="4467125"/>
            <a:ext cx="144300" cy="144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"/>
          <p:cNvSpPr/>
          <p:nvPr/>
        </p:nvSpPr>
        <p:spPr>
          <a:xfrm flipH="1">
            <a:off x="8789525" y="4612000"/>
            <a:ext cx="150000" cy="1500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1188075" y="4829613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" name="Google Shape;107;p5"/>
          <p:cNvCxnSpPr/>
          <p:nvPr/>
        </p:nvCxnSpPr>
        <p:spPr>
          <a:xfrm rot="10800000">
            <a:off x="301225" y="-7200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5"/>
          <p:cNvCxnSpPr/>
          <p:nvPr/>
        </p:nvCxnSpPr>
        <p:spPr>
          <a:xfrm rot="10800000">
            <a:off x="470825" y="3238200"/>
            <a:ext cx="0" cy="1084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9" name="Google Shape;109;p5"/>
          <p:cNvSpPr/>
          <p:nvPr/>
        </p:nvSpPr>
        <p:spPr>
          <a:xfrm flipH="1">
            <a:off x="437325" y="4737150"/>
            <a:ext cx="67200" cy="67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" name="Google Shape;110;p5"/>
          <p:cNvCxnSpPr/>
          <p:nvPr/>
        </p:nvCxnSpPr>
        <p:spPr>
          <a:xfrm rot="10800000">
            <a:off x="8683975" y="28619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5"/>
          <p:cNvCxnSpPr/>
          <p:nvPr/>
        </p:nvCxnSpPr>
        <p:spPr>
          <a:xfrm rot="10800000">
            <a:off x="1664250" y="-392250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5"/>
          <p:cNvCxnSpPr/>
          <p:nvPr/>
        </p:nvCxnSpPr>
        <p:spPr>
          <a:xfrm rot="10800000">
            <a:off x="8789525" y="-176350"/>
            <a:ext cx="0" cy="1044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5"/>
          <p:cNvCxnSpPr/>
          <p:nvPr/>
        </p:nvCxnSpPr>
        <p:spPr>
          <a:xfrm rot="10800000">
            <a:off x="8424000" y="-490850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5"/>
          <p:cNvCxnSpPr/>
          <p:nvPr/>
        </p:nvCxnSpPr>
        <p:spPr>
          <a:xfrm rot="10800000">
            <a:off x="4407900" y="4467125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5"/>
          <p:cNvCxnSpPr/>
          <p:nvPr/>
        </p:nvCxnSpPr>
        <p:spPr>
          <a:xfrm rot="10800000">
            <a:off x="2131100" y="4770500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6" name="Google Shape;116;p5"/>
          <p:cNvSpPr/>
          <p:nvPr/>
        </p:nvSpPr>
        <p:spPr>
          <a:xfrm>
            <a:off x="955738" y="30935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7115475" y="4834925"/>
            <a:ext cx="60000" cy="600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"/>
          <p:cNvSpPr/>
          <p:nvPr/>
        </p:nvSpPr>
        <p:spPr>
          <a:xfrm>
            <a:off x="5641775" y="114613"/>
            <a:ext cx="156900" cy="1569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/>
          <p:nvPr/>
        </p:nvSpPr>
        <p:spPr>
          <a:xfrm>
            <a:off x="5690150" y="375750"/>
            <a:ext cx="60000" cy="600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"/>
          <p:cNvSpPr/>
          <p:nvPr/>
        </p:nvSpPr>
        <p:spPr>
          <a:xfrm flipH="1">
            <a:off x="8717375" y="952163"/>
            <a:ext cx="144300" cy="144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"/>
          <p:cNvSpPr/>
          <p:nvPr/>
        </p:nvSpPr>
        <p:spPr>
          <a:xfrm flipH="1">
            <a:off x="8755975" y="1222188"/>
            <a:ext cx="67200" cy="67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"/>
          <p:cNvSpPr/>
          <p:nvPr/>
        </p:nvSpPr>
        <p:spPr>
          <a:xfrm>
            <a:off x="1245919" y="4621450"/>
            <a:ext cx="131100" cy="131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 flipH="1">
            <a:off x="8819075" y="4415625"/>
            <a:ext cx="90900" cy="909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"/>
          <p:cNvSpPr/>
          <p:nvPr/>
        </p:nvSpPr>
        <p:spPr>
          <a:xfrm>
            <a:off x="4877550" y="4653388"/>
            <a:ext cx="156900" cy="1569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4925925" y="4914525"/>
            <a:ext cx="60000" cy="6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/>
          <p:nvPr/>
        </p:nvSpPr>
        <p:spPr>
          <a:xfrm>
            <a:off x="8637900" y="1134425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"/>
          <p:cNvSpPr/>
          <p:nvPr/>
        </p:nvSpPr>
        <p:spPr>
          <a:xfrm>
            <a:off x="8599425" y="1342525"/>
            <a:ext cx="221100" cy="22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316575" y="1828100"/>
            <a:ext cx="83400" cy="8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" name="Google Shape;130;p6"/>
          <p:cNvCxnSpPr/>
          <p:nvPr/>
        </p:nvCxnSpPr>
        <p:spPr>
          <a:xfrm rot="10800000">
            <a:off x="356175" y="357900"/>
            <a:ext cx="0" cy="1365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6"/>
          <p:cNvCxnSpPr/>
          <p:nvPr/>
        </p:nvCxnSpPr>
        <p:spPr>
          <a:xfrm rot="10800000">
            <a:off x="171825" y="2093800"/>
            <a:ext cx="0" cy="1340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6"/>
          <p:cNvCxnSpPr/>
          <p:nvPr/>
        </p:nvCxnSpPr>
        <p:spPr>
          <a:xfrm rot="10800000">
            <a:off x="8710075" y="-347400"/>
            <a:ext cx="0" cy="1365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6"/>
          <p:cNvCxnSpPr/>
          <p:nvPr/>
        </p:nvCxnSpPr>
        <p:spPr>
          <a:xfrm rot="10800000">
            <a:off x="7867825" y="-951750"/>
            <a:ext cx="0" cy="1365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6"/>
          <p:cNvCxnSpPr/>
          <p:nvPr/>
        </p:nvCxnSpPr>
        <p:spPr>
          <a:xfrm rot="10800000">
            <a:off x="1084850" y="-563125"/>
            <a:ext cx="0" cy="12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5" name="Google Shape;135;p6"/>
          <p:cNvSpPr/>
          <p:nvPr/>
        </p:nvSpPr>
        <p:spPr>
          <a:xfrm>
            <a:off x="8668550" y="4464675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586625" y="4653800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640600" y="66340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415425" y="45477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356175" y="4736888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1328425" y="186800"/>
            <a:ext cx="156900" cy="1569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668275" y="1975975"/>
            <a:ext cx="83400" cy="834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" name="Google Shape;142;p6"/>
          <p:cNvCxnSpPr/>
          <p:nvPr/>
        </p:nvCxnSpPr>
        <p:spPr>
          <a:xfrm rot="10800000">
            <a:off x="7925700" y="4847550"/>
            <a:ext cx="0" cy="486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6"/>
          <p:cNvCxnSpPr/>
          <p:nvPr/>
        </p:nvCxnSpPr>
        <p:spPr>
          <a:xfrm rot="10800000">
            <a:off x="4421700" y="4847550"/>
            <a:ext cx="0" cy="486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6"/>
          <p:cNvCxnSpPr/>
          <p:nvPr/>
        </p:nvCxnSpPr>
        <p:spPr>
          <a:xfrm rot="10800000">
            <a:off x="2627875" y="-252850"/>
            <a:ext cx="0" cy="5118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6"/>
          <p:cNvCxnSpPr/>
          <p:nvPr/>
        </p:nvCxnSpPr>
        <p:spPr>
          <a:xfrm rot="10800000">
            <a:off x="5688275" y="-252850"/>
            <a:ext cx="0" cy="5118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6" name="Google Shape;146;p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6"/>
          <p:cNvSpPr/>
          <p:nvPr/>
        </p:nvSpPr>
        <p:spPr>
          <a:xfrm>
            <a:off x="119416" y="3578625"/>
            <a:ext cx="105000" cy="105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"/>
          <p:cNvSpPr/>
          <p:nvPr/>
        </p:nvSpPr>
        <p:spPr>
          <a:xfrm>
            <a:off x="91425" y="3730012"/>
            <a:ext cx="160800" cy="161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/>
          <p:nvPr/>
        </p:nvSpPr>
        <p:spPr>
          <a:xfrm flipH="1">
            <a:off x="229000" y="723950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"/>
          <p:cNvSpPr/>
          <p:nvPr/>
        </p:nvSpPr>
        <p:spPr>
          <a:xfrm flipH="1">
            <a:off x="7468650" y="477050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"/>
          <p:cNvSpPr/>
          <p:nvPr/>
        </p:nvSpPr>
        <p:spPr>
          <a:xfrm flipH="1">
            <a:off x="190675" y="1010225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"/>
          <p:cNvSpPr/>
          <p:nvPr/>
        </p:nvSpPr>
        <p:spPr>
          <a:xfrm flipH="1">
            <a:off x="259450" y="137360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"/>
          <p:cNvSpPr/>
          <p:nvPr/>
        </p:nvSpPr>
        <p:spPr>
          <a:xfrm flipH="1">
            <a:off x="229075" y="4467125"/>
            <a:ext cx="144300" cy="14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"/>
          <p:cNvSpPr/>
          <p:nvPr/>
        </p:nvSpPr>
        <p:spPr>
          <a:xfrm flipH="1">
            <a:off x="8789525" y="472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"/>
          <p:cNvSpPr/>
          <p:nvPr/>
        </p:nvSpPr>
        <p:spPr>
          <a:xfrm>
            <a:off x="1912425" y="4533463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7"/>
          <p:cNvCxnSpPr/>
          <p:nvPr/>
        </p:nvCxnSpPr>
        <p:spPr>
          <a:xfrm rot="10800000">
            <a:off x="301225" y="-7200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7"/>
          <p:cNvCxnSpPr/>
          <p:nvPr/>
        </p:nvCxnSpPr>
        <p:spPr>
          <a:xfrm rot="10800000">
            <a:off x="301175" y="3238200"/>
            <a:ext cx="0" cy="1084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9" name="Google Shape;159;p7"/>
          <p:cNvSpPr/>
          <p:nvPr/>
        </p:nvSpPr>
        <p:spPr>
          <a:xfrm flipH="1">
            <a:off x="267675" y="4737150"/>
            <a:ext cx="67200" cy="6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" name="Google Shape;160;p7"/>
          <p:cNvCxnSpPr/>
          <p:nvPr/>
        </p:nvCxnSpPr>
        <p:spPr>
          <a:xfrm rot="10800000">
            <a:off x="7540650" y="370010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7"/>
          <p:cNvCxnSpPr/>
          <p:nvPr/>
        </p:nvCxnSpPr>
        <p:spPr>
          <a:xfrm rot="10800000">
            <a:off x="1664250" y="-392250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7"/>
          <p:cNvCxnSpPr/>
          <p:nvPr/>
        </p:nvCxnSpPr>
        <p:spPr>
          <a:xfrm rot="10800000">
            <a:off x="8789525" y="-122225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7"/>
          <p:cNvCxnSpPr/>
          <p:nvPr/>
        </p:nvCxnSpPr>
        <p:spPr>
          <a:xfrm rot="10800000">
            <a:off x="5999175" y="-392250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7"/>
          <p:cNvCxnSpPr/>
          <p:nvPr/>
        </p:nvCxnSpPr>
        <p:spPr>
          <a:xfrm rot="10800000">
            <a:off x="5298375" y="4555275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7"/>
          <p:cNvCxnSpPr/>
          <p:nvPr/>
        </p:nvCxnSpPr>
        <p:spPr>
          <a:xfrm rot="10800000">
            <a:off x="2848800" y="4875125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6" name="Google Shape;166;p7"/>
          <p:cNvSpPr/>
          <p:nvPr/>
        </p:nvSpPr>
        <p:spPr>
          <a:xfrm>
            <a:off x="955738" y="30935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5799700" y="4657000"/>
            <a:ext cx="60000" cy="600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286625" y="152450"/>
            <a:ext cx="156900" cy="1569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8335000" y="469475"/>
            <a:ext cx="60000" cy="600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"/>
          <p:cNvSpPr txBox="1"/>
          <p:nvPr>
            <p:ph type="title"/>
          </p:nvPr>
        </p:nvSpPr>
        <p:spPr>
          <a:xfrm>
            <a:off x="720010" y="529475"/>
            <a:ext cx="77040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1" name="Google Shape;171;p7"/>
          <p:cNvSpPr txBox="1"/>
          <p:nvPr>
            <p:ph idx="1" type="subTitle"/>
          </p:nvPr>
        </p:nvSpPr>
        <p:spPr>
          <a:xfrm>
            <a:off x="720000" y="1977925"/>
            <a:ext cx="4345800" cy="20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4559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/>
          <p:nvPr>
            <p:ph type="title"/>
          </p:nvPr>
        </p:nvSpPr>
        <p:spPr>
          <a:xfrm>
            <a:off x="868350" y="2082100"/>
            <a:ext cx="7513500" cy="111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8"/>
          <p:cNvSpPr/>
          <p:nvPr/>
        </p:nvSpPr>
        <p:spPr>
          <a:xfrm>
            <a:off x="8774324" y="12639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"/>
          <p:cNvSpPr/>
          <p:nvPr/>
        </p:nvSpPr>
        <p:spPr>
          <a:xfrm>
            <a:off x="8752050" y="14297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"/>
          <p:cNvSpPr/>
          <p:nvPr/>
        </p:nvSpPr>
        <p:spPr>
          <a:xfrm>
            <a:off x="8791952" y="16400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"/>
          <p:cNvSpPr/>
          <p:nvPr/>
        </p:nvSpPr>
        <p:spPr>
          <a:xfrm>
            <a:off x="142400" y="4479975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"/>
          <p:cNvSpPr/>
          <p:nvPr/>
        </p:nvSpPr>
        <p:spPr>
          <a:xfrm>
            <a:off x="3378325" y="436725"/>
            <a:ext cx="150000" cy="15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"/>
          <p:cNvSpPr/>
          <p:nvPr/>
        </p:nvSpPr>
        <p:spPr>
          <a:xfrm flipH="1">
            <a:off x="8774500" y="44721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"/>
          <p:cNvSpPr/>
          <p:nvPr/>
        </p:nvSpPr>
        <p:spPr>
          <a:xfrm flipH="1">
            <a:off x="8692625" y="4661288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1" name="Google Shape;181;p8"/>
          <p:cNvCxnSpPr/>
          <p:nvPr/>
        </p:nvCxnSpPr>
        <p:spPr>
          <a:xfrm rot="10800000">
            <a:off x="8816050" y="-18857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8"/>
          <p:cNvCxnSpPr/>
          <p:nvPr/>
        </p:nvCxnSpPr>
        <p:spPr>
          <a:xfrm rot="10800000">
            <a:off x="8011175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8"/>
          <p:cNvCxnSpPr/>
          <p:nvPr/>
        </p:nvCxnSpPr>
        <p:spPr>
          <a:xfrm rot="10800000">
            <a:off x="3452750" y="-5550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8"/>
          <p:cNvCxnSpPr/>
          <p:nvPr/>
        </p:nvCxnSpPr>
        <p:spPr>
          <a:xfrm rot="10800000">
            <a:off x="214550" y="345245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85" name="Google Shape;185;p8"/>
          <p:cNvSpPr/>
          <p:nvPr/>
        </p:nvSpPr>
        <p:spPr>
          <a:xfrm>
            <a:off x="161700" y="4698575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/>
          <p:nvPr/>
        </p:nvSpPr>
        <p:spPr>
          <a:xfrm>
            <a:off x="480644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"/>
          <p:cNvSpPr/>
          <p:nvPr/>
        </p:nvSpPr>
        <p:spPr>
          <a:xfrm>
            <a:off x="472075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8" name="Google Shape;188;p8"/>
          <p:cNvCxnSpPr/>
          <p:nvPr/>
        </p:nvCxnSpPr>
        <p:spPr>
          <a:xfrm rot="10800000">
            <a:off x="520950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89" name="Google Shape;189;p8"/>
          <p:cNvSpPr/>
          <p:nvPr/>
        </p:nvSpPr>
        <p:spPr>
          <a:xfrm flipH="1">
            <a:off x="6129900" y="421775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0" name="Google Shape;190;p8"/>
          <p:cNvCxnSpPr/>
          <p:nvPr/>
        </p:nvCxnSpPr>
        <p:spPr>
          <a:xfrm rot="10800000">
            <a:off x="4644375" y="-59162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91" name="Google Shape;191;p8"/>
          <p:cNvSpPr/>
          <p:nvPr/>
        </p:nvSpPr>
        <p:spPr>
          <a:xfrm>
            <a:off x="272526" y="3095850"/>
            <a:ext cx="126000" cy="12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245900" y="2827374"/>
            <a:ext cx="179400" cy="179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Google Shape;193;p8"/>
          <p:cNvCxnSpPr/>
          <p:nvPr/>
        </p:nvCxnSpPr>
        <p:spPr>
          <a:xfrm rot="10800000">
            <a:off x="335575" y="178510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8"/>
          <p:cNvCxnSpPr/>
          <p:nvPr/>
        </p:nvCxnSpPr>
        <p:spPr>
          <a:xfrm rot="10800000">
            <a:off x="2223050" y="469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95" name="Google Shape;195;p8"/>
          <p:cNvSpPr/>
          <p:nvPr/>
        </p:nvSpPr>
        <p:spPr>
          <a:xfrm flipH="1">
            <a:off x="2574200" y="48251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" name="Google Shape;196;p8"/>
          <p:cNvCxnSpPr/>
          <p:nvPr/>
        </p:nvCxnSpPr>
        <p:spPr>
          <a:xfrm rot="10800000">
            <a:off x="5612175" y="48713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8"/>
          <p:cNvCxnSpPr/>
          <p:nvPr/>
        </p:nvCxnSpPr>
        <p:spPr>
          <a:xfrm rot="10800000">
            <a:off x="6171450" y="46033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98" name="Google Shape;198;p8"/>
          <p:cNvSpPr/>
          <p:nvPr/>
        </p:nvSpPr>
        <p:spPr>
          <a:xfrm flipH="1">
            <a:off x="4069036" y="4565900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"/>
          <p:cNvSpPr/>
          <p:nvPr/>
        </p:nvSpPr>
        <p:spPr>
          <a:xfrm flipH="1">
            <a:off x="3999550" y="4726842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"/>
          <p:cNvSpPr/>
          <p:nvPr/>
        </p:nvSpPr>
        <p:spPr>
          <a:xfrm flipH="1">
            <a:off x="1437486" y="83600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"/>
          <p:cNvSpPr/>
          <p:nvPr/>
        </p:nvSpPr>
        <p:spPr>
          <a:xfrm flipH="1">
            <a:off x="1368000" y="244542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 txBox="1"/>
          <p:nvPr>
            <p:ph type="title"/>
          </p:nvPr>
        </p:nvSpPr>
        <p:spPr>
          <a:xfrm>
            <a:off x="713225" y="1715113"/>
            <a:ext cx="4815600" cy="11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9"/>
          <p:cNvSpPr txBox="1"/>
          <p:nvPr>
            <p:ph idx="1" type="subTitle"/>
          </p:nvPr>
        </p:nvSpPr>
        <p:spPr>
          <a:xfrm>
            <a:off x="713100" y="2911599"/>
            <a:ext cx="48156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/>
        </p:txBody>
      </p:sp>
      <p:sp>
        <p:nvSpPr>
          <p:cNvPr id="205" name="Google Shape;205;p9"/>
          <p:cNvSpPr/>
          <p:nvPr>
            <p:ph idx="2" type="pic"/>
          </p:nvPr>
        </p:nvSpPr>
        <p:spPr>
          <a:xfrm flipH="1">
            <a:off x="5760300" y="540000"/>
            <a:ext cx="2663700" cy="406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9"/>
          <p:cNvSpPr/>
          <p:nvPr/>
        </p:nvSpPr>
        <p:spPr>
          <a:xfrm flipH="1">
            <a:off x="6109950" y="220638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9"/>
          <p:cNvSpPr/>
          <p:nvPr/>
        </p:nvSpPr>
        <p:spPr>
          <a:xfrm>
            <a:off x="8601925" y="2586050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9"/>
          <p:cNvCxnSpPr/>
          <p:nvPr/>
        </p:nvCxnSpPr>
        <p:spPr>
          <a:xfrm rot="10800000">
            <a:off x="8674075" y="155852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09" name="Google Shape;209;p9"/>
          <p:cNvSpPr/>
          <p:nvPr/>
        </p:nvSpPr>
        <p:spPr>
          <a:xfrm>
            <a:off x="8621225" y="2804650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9"/>
          <p:cNvSpPr/>
          <p:nvPr/>
        </p:nvSpPr>
        <p:spPr>
          <a:xfrm>
            <a:off x="8946819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"/>
          <p:cNvSpPr/>
          <p:nvPr/>
        </p:nvSpPr>
        <p:spPr>
          <a:xfrm>
            <a:off x="8938250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" name="Google Shape;212;p9"/>
          <p:cNvCxnSpPr/>
          <p:nvPr/>
        </p:nvCxnSpPr>
        <p:spPr>
          <a:xfrm rot="10800000">
            <a:off x="8987125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13" name="Google Shape;213;p9"/>
          <p:cNvSpPr/>
          <p:nvPr/>
        </p:nvSpPr>
        <p:spPr>
          <a:xfrm>
            <a:off x="8833026" y="4763200"/>
            <a:ext cx="126000" cy="12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9"/>
          <p:cNvSpPr/>
          <p:nvPr/>
        </p:nvSpPr>
        <p:spPr>
          <a:xfrm>
            <a:off x="8806400" y="4494724"/>
            <a:ext cx="179400" cy="179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5" name="Google Shape;215;p9"/>
          <p:cNvCxnSpPr/>
          <p:nvPr/>
        </p:nvCxnSpPr>
        <p:spPr>
          <a:xfrm rot="10800000">
            <a:off x="8896075" y="34524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16" name="Google Shape;216;p9"/>
          <p:cNvSpPr/>
          <p:nvPr/>
        </p:nvSpPr>
        <p:spPr>
          <a:xfrm>
            <a:off x="316575" y="1828100"/>
            <a:ext cx="83400" cy="8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9"/>
          <p:cNvCxnSpPr/>
          <p:nvPr/>
        </p:nvCxnSpPr>
        <p:spPr>
          <a:xfrm rot="10800000">
            <a:off x="356175" y="357900"/>
            <a:ext cx="0" cy="1365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18" name="Google Shape;218;p9"/>
          <p:cNvSpPr/>
          <p:nvPr/>
        </p:nvSpPr>
        <p:spPr>
          <a:xfrm>
            <a:off x="640600" y="66340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9"/>
          <p:cNvSpPr/>
          <p:nvPr/>
        </p:nvSpPr>
        <p:spPr>
          <a:xfrm>
            <a:off x="415425" y="45477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356175" y="4736888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1307625" y="62920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1267900" y="358974"/>
            <a:ext cx="167400" cy="16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3" name="Google Shape;223;p9"/>
          <p:cNvCxnSpPr/>
          <p:nvPr/>
        </p:nvCxnSpPr>
        <p:spPr>
          <a:xfrm rot="10800000">
            <a:off x="1351625" y="-62662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24" name="Google Shape;224;p9"/>
          <p:cNvSpPr/>
          <p:nvPr/>
        </p:nvSpPr>
        <p:spPr>
          <a:xfrm>
            <a:off x="3103250" y="183738"/>
            <a:ext cx="156900" cy="1569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3151625" y="444875"/>
            <a:ext cx="60000" cy="6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6" name="Google Shape;226;p9"/>
          <p:cNvCxnSpPr/>
          <p:nvPr/>
        </p:nvCxnSpPr>
        <p:spPr>
          <a:xfrm rot="10800000">
            <a:off x="3305350" y="4889200"/>
            <a:ext cx="0" cy="580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9"/>
          <p:cNvCxnSpPr/>
          <p:nvPr/>
        </p:nvCxnSpPr>
        <p:spPr>
          <a:xfrm rot="10800000">
            <a:off x="3976500" y="4674125"/>
            <a:ext cx="0" cy="749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9"/>
          <p:cNvCxnSpPr/>
          <p:nvPr/>
        </p:nvCxnSpPr>
        <p:spPr>
          <a:xfrm rot="10800000">
            <a:off x="992738" y="4632425"/>
            <a:ext cx="0" cy="580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29" name="Google Shape;229;p9"/>
          <p:cNvSpPr/>
          <p:nvPr/>
        </p:nvSpPr>
        <p:spPr>
          <a:xfrm>
            <a:off x="501250" y="3398625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9"/>
          <p:cNvCxnSpPr/>
          <p:nvPr/>
        </p:nvCxnSpPr>
        <p:spPr>
          <a:xfrm rot="10800000">
            <a:off x="573400" y="237110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31" name="Google Shape;231;p9"/>
          <p:cNvSpPr/>
          <p:nvPr/>
        </p:nvSpPr>
        <p:spPr>
          <a:xfrm>
            <a:off x="520550" y="3617225"/>
            <a:ext cx="105600" cy="10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9"/>
          <p:cNvSpPr/>
          <p:nvPr/>
        </p:nvSpPr>
        <p:spPr>
          <a:xfrm rot="10800000">
            <a:off x="7529050" y="4901138"/>
            <a:ext cx="156900" cy="1569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9"/>
          <p:cNvSpPr/>
          <p:nvPr/>
        </p:nvSpPr>
        <p:spPr>
          <a:xfrm rot="10800000">
            <a:off x="7577575" y="4736900"/>
            <a:ext cx="60000" cy="600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8147075" y="101625"/>
            <a:ext cx="156900" cy="1569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9"/>
          <p:cNvSpPr/>
          <p:nvPr/>
        </p:nvSpPr>
        <p:spPr>
          <a:xfrm>
            <a:off x="8195450" y="362763"/>
            <a:ext cx="60000" cy="600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"/>
          <p:cNvSpPr txBox="1"/>
          <p:nvPr>
            <p:ph type="title"/>
          </p:nvPr>
        </p:nvSpPr>
        <p:spPr>
          <a:xfrm>
            <a:off x="720000" y="3939075"/>
            <a:ext cx="7704000" cy="664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8" name="Google Shape;238;p10"/>
          <p:cNvSpPr/>
          <p:nvPr/>
        </p:nvSpPr>
        <p:spPr>
          <a:xfrm>
            <a:off x="8650198" y="1874875"/>
            <a:ext cx="84900" cy="84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0"/>
          <p:cNvSpPr/>
          <p:nvPr/>
        </p:nvSpPr>
        <p:spPr>
          <a:xfrm>
            <a:off x="8627550" y="2043406"/>
            <a:ext cx="130200" cy="13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0"/>
          <p:cNvSpPr/>
          <p:nvPr/>
        </p:nvSpPr>
        <p:spPr>
          <a:xfrm>
            <a:off x="8668123" y="2257327"/>
            <a:ext cx="49200" cy="4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0"/>
          <p:cNvSpPr/>
          <p:nvPr/>
        </p:nvSpPr>
        <p:spPr>
          <a:xfrm>
            <a:off x="1577450" y="354875"/>
            <a:ext cx="150000" cy="15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2" name="Google Shape;242;p10"/>
          <p:cNvCxnSpPr/>
          <p:nvPr/>
        </p:nvCxnSpPr>
        <p:spPr>
          <a:xfrm rot="10800000">
            <a:off x="8692625" y="366550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10"/>
          <p:cNvCxnSpPr/>
          <p:nvPr/>
        </p:nvCxnSpPr>
        <p:spPr>
          <a:xfrm rot="10800000">
            <a:off x="8011175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10"/>
          <p:cNvCxnSpPr/>
          <p:nvPr/>
        </p:nvCxnSpPr>
        <p:spPr>
          <a:xfrm rot="10800000">
            <a:off x="1651875" y="-63690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45" name="Google Shape;245;p10"/>
          <p:cNvSpPr/>
          <p:nvPr/>
        </p:nvSpPr>
        <p:spPr>
          <a:xfrm>
            <a:off x="234769" y="1879077"/>
            <a:ext cx="80700" cy="8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0"/>
          <p:cNvSpPr/>
          <p:nvPr/>
        </p:nvSpPr>
        <p:spPr>
          <a:xfrm>
            <a:off x="178050" y="1609125"/>
            <a:ext cx="194100" cy="19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" name="Google Shape;247;p10"/>
          <p:cNvCxnSpPr/>
          <p:nvPr/>
        </p:nvCxnSpPr>
        <p:spPr>
          <a:xfrm rot="10800000">
            <a:off x="275075" y="6179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48" name="Google Shape;248;p10"/>
          <p:cNvSpPr/>
          <p:nvPr/>
        </p:nvSpPr>
        <p:spPr>
          <a:xfrm flipH="1">
            <a:off x="6129900" y="421775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9" name="Google Shape;249;p10"/>
          <p:cNvCxnSpPr/>
          <p:nvPr/>
        </p:nvCxnSpPr>
        <p:spPr>
          <a:xfrm rot="10800000">
            <a:off x="6631325" y="-57790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50" name="Google Shape;250;p10"/>
          <p:cNvSpPr/>
          <p:nvPr/>
        </p:nvSpPr>
        <p:spPr>
          <a:xfrm flipH="1">
            <a:off x="6067725" y="167025"/>
            <a:ext cx="207300" cy="2070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0"/>
          <p:cNvSpPr/>
          <p:nvPr/>
        </p:nvSpPr>
        <p:spPr>
          <a:xfrm>
            <a:off x="8913437" y="3031174"/>
            <a:ext cx="103200" cy="10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0"/>
          <p:cNvSpPr/>
          <p:nvPr/>
        </p:nvSpPr>
        <p:spPr>
          <a:xfrm>
            <a:off x="8885875" y="3236274"/>
            <a:ext cx="158400" cy="158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3" name="Google Shape;253;p10"/>
          <p:cNvCxnSpPr/>
          <p:nvPr/>
        </p:nvCxnSpPr>
        <p:spPr>
          <a:xfrm rot="10800000">
            <a:off x="8965075" y="1601763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54" name="Google Shape;254;p10"/>
          <p:cNvSpPr/>
          <p:nvPr/>
        </p:nvSpPr>
        <p:spPr>
          <a:xfrm flipH="1">
            <a:off x="479400" y="28363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0"/>
          <p:cNvSpPr/>
          <p:nvPr/>
        </p:nvSpPr>
        <p:spPr>
          <a:xfrm flipH="1">
            <a:off x="541575" y="59755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0"/>
          <p:cNvSpPr/>
          <p:nvPr/>
        </p:nvSpPr>
        <p:spPr>
          <a:xfrm flipH="1">
            <a:off x="479400" y="342800"/>
            <a:ext cx="207300" cy="2070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7" name="Google Shape;257;p10"/>
          <p:cNvCxnSpPr/>
          <p:nvPr/>
        </p:nvCxnSpPr>
        <p:spPr>
          <a:xfrm rot="10800000">
            <a:off x="4848000" y="46824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10"/>
          <p:cNvCxnSpPr/>
          <p:nvPr/>
        </p:nvCxnSpPr>
        <p:spPr>
          <a:xfrm rot="10800000">
            <a:off x="7831775" y="44498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10"/>
          <p:cNvCxnSpPr/>
          <p:nvPr/>
        </p:nvCxnSpPr>
        <p:spPr>
          <a:xfrm rot="10800000">
            <a:off x="275125" y="480872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40"/>
          <p:cNvSpPr txBox="1"/>
          <p:nvPr>
            <p:ph type="ctrTitle"/>
          </p:nvPr>
        </p:nvSpPr>
        <p:spPr>
          <a:xfrm>
            <a:off x="1013125" y="289325"/>
            <a:ext cx="7205700" cy="9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Universidad Nacional Mayor de San Marcos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Facultad de Ingeniería de Sistemas e informática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E.P. Ingeniería de Software</a:t>
            </a:r>
            <a:endParaRPr sz="1900"/>
          </a:p>
        </p:txBody>
      </p:sp>
      <p:sp>
        <p:nvSpPr>
          <p:cNvPr id="1252" name="Google Shape;1252;p40"/>
          <p:cNvSpPr txBox="1"/>
          <p:nvPr>
            <p:ph idx="1" type="subTitle"/>
          </p:nvPr>
        </p:nvSpPr>
        <p:spPr>
          <a:xfrm>
            <a:off x="2658287" y="2847451"/>
            <a:ext cx="4271100" cy="18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Inconsolata"/>
                <a:ea typeface="Inconsolata"/>
                <a:cs typeface="Inconsolata"/>
                <a:sym typeface="Inconsolata"/>
              </a:rPr>
              <a:t>Integrantes: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Char char="-"/>
            </a:pPr>
            <a:r>
              <a:rPr lang="es" sz="1400">
                <a:latin typeface="Inconsolata"/>
                <a:ea typeface="Inconsolata"/>
                <a:cs typeface="Inconsolata"/>
                <a:sym typeface="Inconsolata"/>
              </a:rPr>
              <a:t>Modesto Calixto, Keler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Char char="-"/>
            </a:pPr>
            <a:r>
              <a:rPr lang="es" sz="1400">
                <a:latin typeface="Inconsolata"/>
                <a:ea typeface="Inconsolata"/>
                <a:cs typeface="Inconsolata"/>
                <a:sym typeface="Inconsolata"/>
              </a:rPr>
              <a:t>Huaripata Huaccha, Héctor Rodrigo Manuel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Char char="-"/>
            </a:pPr>
            <a:r>
              <a:rPr lang="es" sz="1400">
                <a:latin typeface="Inconsolata"/>
                <a:ea typeface="Inconsolata"/>
                <a:cs typeface="Inconsolata"/>
                <a:sym typeface="Inconsolata"/>
              </a:rPr>
              <a:t>Bejar Bonifacio, Manuel Steven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Char char="-"/>
            </a:pPr>
            <a:r>
              <a:rPr lang="es" sz="1400">
                <a:latin typeface="Inconsolata"/>
                <a:ea typeface="Inconsolata"/>
                <a:cs typeface="Inconsolata"/>
                <a:sym typeface="Inconsolata"/>
              </a:rPr>
              <a:t>Apaza Alva, Rodrigo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Char char="-"/>
            </a:pPr>
            <a:r>
              <a:rPr lang="es" sz="1400">
                <a:latin typeface="Inconsolata"/>
                <a:ea typeface="Inconsolata"/>
                <a:cs typeface="Inconsolata"/>
                <a:sym typeface="Inconsolata"/>
              </a:rPr>
              <a:t>Ascue Orosco, Carlos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Char char="-"/>
            </a:pPr>
            <a:r>
              <a:rPr lang="es" sz="1400">
                <a:latin typeface="Inconsolata"/>
                <a:ea typeface="Inconsolata"/>
                <a:cs typeface="Inconsolata"/>
                <a:sym typeface="Inconsolata"/>
              </a:rPr>
              <a:t>.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Char char="-"/>
            </a:pPr>
            <a:r>
              <a:rPr lang="es" sz="1400">
                <a:latin typeface="Inconsolata"/>
                <a:ea typeface="Inconsolata"/>
                <a:cs typeface="Inconsolata"/>
                <a:sym typeface="Inconsolata"/>
              </a:rPr>
              <a:t>.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253" name="Google Shape;1253;p40"/>
          <p:cNvSpPr txBox="1"/>
          <p:nvPr>
            <p:ph type="ctrTitle"/>
          </p:nvPr>
        </p:nvSpPr>
        <p:spPr>
          <a:xfrm>
            <a:off x="1013125" y="1363300"/>
            <a:ext cx="7205700" cy="9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lt1"/>
                </a:solidFill>
              </a:rPr>
              <a:t>“Tech Giants” S.A.C.</a:t>
            </a:r>
            <a:br>
              <a:rPr lang="es" sz="2500">
                <a:solidFill>
                  <a:schemeClr val="lt1"/>
                </a:solidFill>
              </a:rPr>
            </a:br>
            <a:r>
              <a:rPr lang="es" sz="2500">
                <a:solidFill>
                  <a:schemeClr val="lt1"/>
                </a:solidFill>
              </a:rPr>
              <a:t>CCNT</a:t>
            </a:r>
            <a:endParaRPr sz="2500">
              <a:solidFill>
                <a:schemeClr val="lt1"/>
              </a:solidFill>
            </a:endParaRPr>
          </a:p>
        </p:txBody>
      </p:sp>
      <p:pic>
        <p:nvPicPr>
          <p:cNvPr id="1254" name="Google Shape;125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25" y="4028440"/>
            <a:ext cx="1103850" cy="99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5" name="Google Shape;125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2925" y="3356325"/>
            <a:ext cx="1431075" cy="1668398"/>
          </a:xfrm>
          <a:prstGeom prst="rect">
            <a:avLst/>
          </a:prstGeom>
          <a:noFill/>
          <a:ln>
            <a:noFill/>
          </a:ln>
        </p:spPr>
      </p:pic>
      <p:sp>
        <p:nvSpPr>
          <p:cNvPr id="1256" name="Google Shape;1256;p40"/>
          <p:cNvSpPr txBox="1"/>
          <p:nvPr>
            <p:ph type="ctrTitle"/>
          </p:nvPr>
        </p:nvSpPr>
        <p:spPr>
          <a:xfrm>
            <a:off x="3756300" y="2421725"/>
            <a:ext cx="1631400" cy="54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Grupo 1</a:t>
            </a:r>
            <a:endParaRPr b="1" sz="1700">
              <a:solidFill>
                <a:schemeClr val="lt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cxnSp>
        <p:nvCxnSpPr>
          <p:cNvPr id="1257" name="Google Shape;1257;p40"/>
          <p:cNvCxnSpPr/>
          <p:nvPr/>
        </p:nvCxnSpPr>
        <p:spPr>
          <a:xfrm>
            <a:off x="2221350" y="2575601"/>
            <a:ext cx="4701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258" name="Google Shape;1258;p40"/>
          <p:cNvCxnSpPr/>
          <p:nvPr/>
        </p:nvCxnSpPr>
        <p:spPr>
          <a:xfrm>
            <a:off x="2522725" y="2890651"/>
            <a:ext cx="4186500" cy="13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9" name="Google Shape;1259;p40"/>
          <p:cNvSpPr txBox="1"/>
          <p:nvPr/>
        </p:nvSpPr>
        <p:spPr>
          <a:xfrm>
            <a:off x="1372687" y="4600250"/>
            <a:ext cx="75222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DOCENTE: Dra. Lenis Wong Portillo		</a:t>
            </a:r>
            <a:r>
              <a:rPr b="1" lang="es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Lima, diciembre del 2022</a:t>
            </a:r>
            <a:endParaRPr b="1" sz="15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260" name="Google Shape;1260;p40"/>
          <p:cNvSpPr txBox="1"/>
          <p:nvPr/>
        </p:nvSpPr>
        <p:spPr>
          <a:xfrm>
            <a:off x="1886024" y="2402537"/>
            <a:ext cx="3343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1" name="Google Shape;1261;p40"/>
          <p:cNvSpPr txBox="1"/>
          <p:nvPr/>
        </p:nvSpPr>
        <p:spPr>
          <a:xfrm>
            <a:off x="3076750" y="4111325"/>
            <a:ext cx="2711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Triveño Ruffner, Daniel Huber</a:t>
            </a:r>
            <a:endParaRPr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49"/>
          <p:cNvSpPr txBox="1"/>
          <p:nvPr>
            <p:ph type="title"/>
          </p:nvPr>
        </p:nvSpPr>
        <p:spPr>
          <a:xfrm>
            <a:off x="720010" y="529475"/>
            <a:ext cx="77040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Solicitud de cambio a en los datos</a:t>
            </a:r>
            <a:endParaRPr sz="2300"/>
          </a:p>
        </p:txBody>
      </p:sp>
      <p:pic>
        <p:nvPicPr>
          <p:cNvPr id="1403" name="Google Shape;140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1175"/>
            <a:ext cx="8839200" cy="3110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50"/>
          <p:cNvSpPr txBox="1"/>
          <p:nvPr>
            <p:ph type="title"/>
          </p:nvPr>
        </p:nvSpPr>
        <p:spPr>
          <a:xfrm>
            <a:off x="720010" y="529475"/>
            <a:ext cx="77040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Solicitud de cambio de GUI</a:t>
            </a:r>
            <a:endParaRPr sz="2300"/>
          </a:p>
        </p:txBody>
      </p:sp>
      <p:pic>
        <p:nvPicPr>
          <p:cNvPr id="1409" name="Google Shape;140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1175"/>
            <a:ext cx="8839200" cy="2514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51"/>
          <p:cNvSpPr txBox="1"/>
          <p:nvPr>
            <p:ph type="title"/>
          </p:nvPr>
        </p:nvSpPr>
        <p:spPr>
          <a:xfrm>
            <a:off x="719997" y="529475"/>
            <a:ext cx="24909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 de líneas base</a:t>
            </a:r>
            <a:endParaRPr/>
          </a:p>
        </p:txBody>
      </p:sp>
      <p:sp>
        <p:nvSpPr>
          <p:cNvPr id="1415" name="Google Shape;1415;p51"/>
          <p:cNvSpPr txBox="1"/>
          <p:nvPr>
            <p:ph idx="1" type="subTitle"/>
          </p:nvPr>
        </p:nvSpPr>
        <p:spPr>
          <a:xfrm>
            <a:off x="720000" y="1977925"/>
            <a:ext cx="2330700" cy="20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CHATBOT PARA LA COMUNICACIÓN DE NIÑOS CON TRASTORNO DEL ESPECTRO AUTISTA (CCNT)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16" name="Google Shape;1416;p51"/>
          <p:cNvGraphicFramePr/>
          <p:nvPr/>
        </p:nvGraphicFramePr>
        <p:xfrm>
          <a:off x="3563500" y="443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{3D0B23C8-BA5B-4895-97CE-FD375B700816}</a:tableStyleId>
              </a:tblPr>
              <a:tblGrid>
                <a:gridCol w="993825"/>
                <a:gridCol w="2641700"/>
                <a:gridCol w="1065775"/>
              </a:tblGrid>
              <a:tr h="45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00">
                          <a:solidFill>
                            <a:schemeClr val="dk1"/>
                          </a:solidFill>
                        </a:rPr>
                        <a:t>Nombre de línea base</a:t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00">
                          <a:solidFill>
                            <a:schemeClr val="dk1"/>
                          </a:solidFill>
                        </a:rPr>
                        <a:t>Ítems</a:t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00">
                          <a:solidFill>
                            <a:schemeClr val="dk1"/>
                          </a:solidFill>
                        </a:rPr>
                        <a:t>Nomenclatura</a:t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356700"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Línea base 1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Project Charter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CCNT-PC.docx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226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Lista de requisitos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CCNT-LR.xls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3567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Lista de Historias de Usuario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CCNT-LHU.docx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226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Cronograma del proyecto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CCNT-CP.docx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3567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Documento de Arquitectura de Software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CCNT-DAS.docx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35670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Línea base 2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Documento de Especificación de Requisitos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CCNT-DER.docx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3567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Documento de Especificación de Requisitos para el Diseño de la GUI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CCNT-DERDGUI.docx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4868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Documento de Especificación de Requisitos para Configuración de la Aplicación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CCNT-DERCA.docx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35670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Línea base 3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Documento de Especificación de Requisitos de Soporte para el Chatbot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CCNT-DERSC.docx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3567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Documento de Especificación de Requisitos de Interfaz del Sistema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CCNT-DERIS.docx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3567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Documento de Especificación de Requisitos de Documentación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CCNT-DERD.docx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52"/>
          <p:cNvSpPr txBox="1"/>
          <p:nvPr>
            <p:ph idx="4294967295" type="subTitle"/>
          </p:nvPr>
        </p:nvSpPr>
        <p:spPr>
          <a:xfrm>
            <a:off x="4484200" y="2762000"/>
            <a:ext cx="40233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Reportes de estado</a:t>
            </a:r>
            <a:endParaRPr sz="3000"/>
          </a:p>
        </p:txBody>
      </p:sp>
      <p:sp>
        <p:nvSpPr>
          <p:cNvPr id="1422" name="Google Shape;1422;p52"/>
          <p:cNvSpPr/>
          <p:nvPr/>
        </p:nvSpPr>
        <p:spPr>
          <a:xfrm>
            <a:off x="3779800" y="1520950"/>
            <a:ext cx="1006500" cy="10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52"/>
          <p:cNvSpPr txBox="1"/>
          <p:nvPr>
            <p:ph idx="4294967295" type="title"/>
          </p:nvPr>
        </p:nvSpPr>
        <p:spPr>
          <a:xfrm>
            <a:off x="3812325" y="1664350"/>
            <a:ext cx="941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8" name="Google Shape;142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613" y="1660100"/>
            <a:ext cx="5048776" cy="25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9" name="Google Shape;1429;p53"/>
          <p:cNvSpPr txBox="1"/>
          <p:nvPr/>
        </p:nvSpPr>
        <p:spPr>
          <a:xfrm>
            <a:off x="1074875" y="468900"/>
            <a:ext cx="67593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Reporte de estado para el gestor de la configuración</a:t>
            </a:r>
            <a:endParaRPr sz="2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" name="Google Shape;143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738" y="1652925"/>
            <a:ext cx="5122524" cy="25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5" name="Google Shape;1435;p54"/>
          <p:cNvSpPr txBox="1"/>
          <p:nvPr/>
        </p:nvSpPr>
        <p:spPr>
          <a:xfrm>
            <a:off x="872875" y="569925"/>
            <a:ext cx="67521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Reporte de estado para el jefe de proyecto</a:t>
            </a:r>
            <a:endParaRPr sz="2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0" name="Google Shape;144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325" y="1714450"/>
            <a:ext cx="5229175" cy="259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1" name="Google Shape;1441;p55"/>
          <p:cNvSpPr txBox="1"/>
          <p:nvPr/>
        </p:nvSpPr>
        <p:spPr>
          <a:xfrm>
            <a:off x="865675" y="760275"/>
            <a:ext cx="7408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Reporte de estado para el programador</a:t>
            </a:r>
            <a:endParaRPr sz="2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56"/>
          <p:cNvSpPr txBox="1"/>
          <p:nvPr>
            <p:ph idx="4294967295" type="subTitle"/>
          </p:nvPr>
        </p:nvSpPr>
        <p:spPr>
          <a:xfrm>
            <a:off x="4484200" y="2762000"/>
            <a:ext cx="40233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Reportes de </a:t>
            </a:r>
            <a:r>
              <a:rPr lang="es" sz="3000"/>
              <a:t>auditoría</a:t>
            </a:r>
            <a:endParaRPr sz="3000"/>
          </a:p>
        </p:txBody>
      </p:sp>
      <p:sp>
        <p:nvSpPr>
          <p:cNvPr id="1447" name="Google Shape;1447;p56"/>
          <p:cNvSpPr/>
          <p:nvPr/>
        </p:nvSpPr>
        <p:spPr>
          <a:xfrm>
            <a:off x="3779800" y="1520950"/>
            <a:ext cx="1006500" cy="10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56"/>
          <p:cNvSpPr txBox="1"/>
          <p:nvPr>
            <p:ph idx="4294967295" type="title"/>
          </p:nvPr>
        </p:nvSpPr>
        <p:spPr>
          <a:xfrm>
            <a:off x="3812325" y="1664350"/>
            <a:ext cx="941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05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3" name="Google Shape;145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000" y="649275"/>
            <a:ext cx="592455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4" name="Google Shape;145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8238" y="2211375"/>
            <a:ext cx="593407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9" name="Google Shape;145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425" y="791775"/>
            <a:ext cx="58293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41"/>
          <p:cNvSpPr/>
          <p:nvPr/>
        </p:nvSpPr>
        <p:spPr>
          <a:xfrm>
            <a:off x="1769788" y="1159324"/>
            <a:ext cx="630600" cy="630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41"/>
          <p:cNvSpPr/>
          <p:nvPr/>
        </p:nvSpPr>
        <p:spPr>
          <a:xfrm>
            <a:off x="4256763" y="1149237"/>
            <a:ext cx="630600" cy="630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41"/>
          <p:cNvSpPr/>
          <p:nvPr/>
        </p:nvSpPr>
        <p:spPr>
          <a:xfrm>
            <a:off x="6879688" y="1149216"/>
            <a:ext cx="630600" cy="63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41"/>
          <p:cNvSpPr/>
          <p:nvPr/>
        </p:nvSpPr>
        <p:spPr>
          <a:xfrm>
            <a:off x="1711088" y="2377279"/>
            <a:ext cx="630600" cy="630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41"/>
          <p:cNvSpPr txBox="1"/>
          <p:nvPr>
            <p:ph type="title"/>
          </p:nvPr>
        </p:nvSpPr>
        <p:spPr>
          <a:xfrm>
            <a:off x="1949100" y="293550"/>
            <a:ext cx="52458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 </a:t>
            </a:r>
            <a:r>
              <a:rPr lang="es">
                <a:solidFill>
                  <a:schemeClr val="lt1"/>
                </a:solidFill>
              </a:rPr>
              <a:t>de contenidos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1" name="Google Shape;1271;p41"/>
          <p:cNvSpPr txBox="1"/>
          <p:nvPr>
            <p:ph idx="2" type="title"/>
          </p:nvPr>
        </p:nvSpPr>
        <p:spPr>
          <a:xfrm>
            <a:off x="1566388" y="1254924"/>
            <a:ext cx="10371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1272" name="Google Shape;1272;p41"/>
          <p:cNvSpPr txBox="1"/>
          <p:nvPr>
            <p:ph idx="6" type="title"/>
          </p:nvPr>
        </p:nvSpPr>
        <p:spPr>
          <a:xfrm>
            <a:off x="6676276" y="1244781"/>
            <a:ext cx="10371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1273" name="Google Shape;1273;p41"/>
          <p:cNvSpPr txBox="1"/>
          <p:nvPr>
            <p:ph idx="8" type="title"/>
          </p:nvPr>
        </p:nvSpPr>
        <p:spPr>
          <a:xfrm>
            <a:off x="1507763" y="2472864"/>
            <a:ext cx="10371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1274" name="Google Shape;1274;p41"/>
          <p:cNvSpPr txBox="1"/>
          <p:nvPr>
            <p:ph idx="4" type="title"/>
          </p:nvPr>
        </p:nvSpPr>
        <p:spPr>
          <a:xfrm>
            <a:off x="4053438" y="1244787"/>
            <a:ext cx="10371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1275" name="Google Shape;1275;p41"/>
          <p:cNvSpPr txBox="1"/>
          <p:nvPr>
            <p:ph idx="9" type="subTitle"/>
          </p:nvPr>
        </p:nvSpPr>
        <p:spPr>
          <a:xfrm>
            <a:off x="624950" y="1783825"/>
            <a:ext cx="28029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Introducción y gestión</a:t>
            </a:r>
            <a:endParaRPr sz="1500"/>
          </a:p>
        </p:txBody>
      </p:sp>
      <p:sp>
        <p:nvSpPr>
          <p:cNvPr id="1276" name="Google Shape;1276;p41"/>
          <p:cNvSpPr txBox="1"/>
          <p:nvPr>
            <p:ph idx="13" type="subTitle"/>
          </p:nvPr>
        </p:nvSpPr>
        <p:spPr>
          <a:xfrm>
            <a:off x="3677250" y="1749950"/>
            <a:ext cx="17895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Identificación</a:t>
            </a:r>
            <a:endParaRPr sz="1500"/>
          </a:p>
        </p:txBody>
      </p:sp>
      <p:sp>
        <p:nvSpPr>
          <p:cNvPr id="1277" name="Google Shape;1277;p41"/>
          <p:cNvSpPr txBox="1"/>
          <p:nvPr>
            <p:ph idx="15" type="subTitle"/>
          </p:nvPr>
        </p:nvSpPr>
        <p:spPr>
          <a:xfrm>
            <a:off x="748399" y="3077625"/>
            <a:ext cx="25560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Reportes de estado</a:t>
            </a:r>
            <a:endParaRPr sz="1700"/>
          </a:p>
        </p:txBody>
      </p:sp>
      <p:sp>
        <p:nvSpPr>
          <p:cNvPr id="1278" name="Google Shape;1278;p41"/>
          <p:cNvSpPr/>
          <p:nvPr/>
        </p:nvSpPr>
        <p:spPr>
          <a:xfrm>
            <a:off x="7717325" y="3124650"/>
            <a:ext cx="150000" cy="1500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41"/>
          <p:cNvSpPr/>
          <p:nvPr/>
        </p:nvSpPr>
        <p:spPr>
          <a:xfrm>
            <a:off x="8107775" y="4364775"/>
            <a:ext cx="201600" cy="20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41"/>
          <p:cNvSpPr/>
          <p:nvPr/>
        </p:nvSpPr>
        <p:spPr>
          <a:xfrm>
            <a:off x="570150" y="2312738"/>
            <a:ext cx="150000" cy="1500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41"/>
          <p:cNvSpPr/>
          <p:nvPr/>
        </p:nvSpPr>
        <p:spPr>
          <a:xfrm>
            <a:off x="8330400" y="915100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41"/>
          <p:cNvSpPr/>
          <p:nvPr/>
        </p:nvSpPr>
        <p:spPr>
          <a:xfrm>
            <a:off x="1187175" y="551025"/>
            <a:ext cx="156900" cy="1569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41"/>
          <p:cNvSpPr/>
          <p:nvPr/>
        </p:nvSpPr>
        <p:spPr>
          <a:xfrm>
            <a:off x="1235550" y="946575"/>
            <a:ext cx="60000" cy="600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41"/>
          <p:cNvSpPr/>
          <p:nvPr/>
        </p:nvSpPr>
        <p:spPr>
          <a:xfrm>
            <a:off x="2262138" y="4147088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41"/>
          <p:cNvSpPr/>
          <p:nvPr/>
        </p:nvSpPr>
        <p:spPr>
          <a:xfrm>
            <a:off x="2202888" y="4336213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6" name="Google Shape;1286;p41"/>
          <p:cNvCxnSpPr/>
          <p:nvPr/>
        </p:nvCxnSpPr>
        <p:spPr>
          <a:xfrm rot="10800000">
            <a:off x="8208575" y="2637725"/>
            <a:ext cx="0" cy="1738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87" name="Google Shape;1287;p41"/>
          <p:cNvSpPr/>
          <p:nvPr/>
        </p:nvSpPr>
        <p:spPr>
          <a:xfrm>
            <a:off x="4295338" y="2377279"/>
            <a:ext cx="630600" cy="630600"/>
          </a:xfrm>
          <a:prstGeom prst="ellipse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41"/>
          <p:cNvSpPr txBox="1"/>
          <p:nvPr>
            <p:ph idx="8" type="title"/>
          </p:nvPr>
        </p:nvSpPr>
        <p:spPr>
          <a:xfrm>
            <a:off x="4092013" y="2472864"/>
            <a:ext cx="10371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05</a:t>
            </a:r>
            <a:endParaRPr/>
          </a:p>
        </p:txBody>
      </p:sp>
      <p:sp>
        <p:nvSpPr>
          <p:cNvPr id="1289" name="Google Shape;1289;p41"/>
          <p:cNvSpPr txBox="1"/>
          <p:nvPr>
            <p:ph idx="15" type="subTitle"/>
          </p:nvPr>
        </p:nvSpPr>
        <p:spPr>
          <a:xfrm>
            <a:off x="3294000" y="3168250"/>
            <a:ext cx="2556000" cy="60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Reportes de auditoría</a:t>
            </a:r>
            <a:endParaRPr sz="1700"/>
          </a:p>
        </p:txBody>
      </p:sp>
      <p:sp>
        <p:nvSpPr>
          <p:cNvPr id="1290" name="Google Shape;1290;p41"/>
          <p:cNvSpPr/>
          <p:nvPr/>
        </p:nvSpPr>
        <p:spPr>
          <a:xfrm>
            <a:off x="6879588" y="2377279"/>
            <a:ext cx="630600" cy="6306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41"/>
          <p:cNvSpPr txBox="1"/>
          <p:nvPr>
            <p:ph idx="8" type="title"/>
          </p:nvPr>
        </p:nvSpPr>
        <p:spPr>
          <a:xfrm>
            <a:off x="6676263" y="2472864"/>
            <a:ext cx="10371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06</a:t>
            </a:r>
            <a:endParaRPr/>
          </a:p>
        </p:txBody>
      </p:sp>
      <p:sp>
        <p:nvSpPr>
          <p:cNvPr id="1292" name="Google Shape;1292;p41"/>
          <p:cNvSpPr txBox="1"/>
          <p:nvPr>
            <p:ph idx="15" type="subTitle"/>
          </p:nvPr>
        </p:nvSpPr>
        <p:spPr>
          <a:xfrm>
            <a:off x="5916999" y="3330550"/>
            <a:ext cx="25560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Proceso de pase a producción</a:t>
            </a:r>
            <a:endParaRPr sz="1700"/>
          </a:p>
        </p:txBody>
      </p:sp>
      <p:sp>
        <p:nvSpPr>
          <p:cNvPr id="1293" name="Google Shape;1293;p41"/>
          <p:cNvSpPr txBox="1"/>
          <p:nvPr>
            <p:ph idx="13" type="subTitle"/>
          </p:nvPr>
        </p:nvSpPr>
        <p:spPr>
          <a:xfrm>
            <a:off x="6240900" y="1735525"/>
            <a:ext cx="17895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Control</a:t>
            </a:r>
            <a:endParaRPr sz="1500"/>
          </a:p>
        </p:txBody>
      </p:sp>
      <p:sp>
        <p:nvSpPr>
          <p:cNvPr id="1294" name="Google Shape;1294;p41"/>
          <p:cNvSpPr/>
          <p:nvPr/>
        </p:nvSpPr>
        <p:spPr>
          <a:xfrm>
            <a:off x="3003475" y="3924204"/>
            <a:ext cx="630600" cy="630600"/>
          </a:xfrm>
          <a:prstGeom prst="ellips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41"/>
          <p:cNvSpPr txBox="1"/>
          <p:nvPr>
            <p:ph idx="8" type="title"/>
          </p:nvPr>
        </p:nvSpPr>
        <p:spPr>
          <a:xfrm>
            <a:off x="2800151" y="4019789"/>
            <a:ext cx="10371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07</a:t>
            </a:r>
            <a:endParaRPr/>
          </a:p>
        </p:txBody>
      </p:sp>
      <p:sp>
        <p:nvSpPr>
          <p:cNvPr id="1296" name="Google Shape;1296;p41"/>
          <p:cNvSpPr txBox="1"/>
          <p:nvPr>
            <p:ph idx="15" type="subTitle"/>
          </p:nvPr>
        </p:nvSpPr>
        <p:spPr>
          <a:xfrm>
            <a:off x="2040786" y="4624550"/>
            <a:ext cx="25560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Repositorio Git</a:t>
            </a:r>
            <a:endParaRPr sz="1700"/>
          </a:p>
        </p:txBody>
      </p:sp>
      <p:sp>
        <p:nvSpPr>
          <p:cNvPr id="1297" name="Google Shape;1297;p41"/>
          <p:cNvSpPr/>
          <p:nvPr/>
        </p:nvSpPr>
        <p:spPr>
          <a:xfrm>
            <a:off x="5587063" y="3867104"/>
            <a:ext cx="630600" cy="630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41"/>
          <p:cNvSpPr txBox="1"/>
          <p:nvPr>
            <p:ph idx="8" type="title"/>
          </p:nvPr>
        </p:nvSpPr>
        <p:spPr>
          <a:xfrm>
            <a:off x="5383738" y="3962689"/>
            <a:ext cx="10371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08</a:t>
            </a:r>
            <a:endParaRPr/>
          </a:p>
        </p:txBody>
      </p:sp>
      <p:sp>
        <p:nvSpPr>
          <p:cNvPr id="1299" name="Google Shape;1299;p41"/>
          <p:cNvSpPr txBox="1"/>
          <p:nvPr>
            <p:ph idx="15" type="subTitle"/>
          </p:nvPr>
        </p:nvSpPr>
        <p:spPr>
          <a:xfrm>
            <a:off x="4624374" y="4567450"/>
            <a:ext cx="25560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Proyecto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59"/>
          <p:cNvSpPr/>
          <p:nvPr/>
        </p:nvSpPr>
        <p:spPr>
          <a:xfrm>
            <a:off x="3779800" y="1520950"/>
            <a:ext cx="1006500" cy="1006500"/>
          </a:xfrm>
          <a:prstGeom prst="ellips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59"/>
          <p:cNvSpPr txBox="1"/>
          <p:nvPr>
            <p:ph type="title"/>
          </p:nvPr>
        </p:nvSpPr>
        <p:spPr>
          <a:xfrm>
            <a:off x="719650" y="2704500"/>
            <a:ext cx="7876500" cy="149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</a:t>
            </a:r>
            <a:r>
              <a:rPr lang="es"/>
              <a:t> de Pase a </a:t>
            </a:r>
            <a:r>
              <a:rPr lang="es"/>
              <a:t>producción</a:t>
            </a:r>
            <a:endParaRPr/>
          </a:p>
        </p:txBody>
      </p:sp>
      <p:sp>
        <p:nvSpPr>
          <p:cNvPr id="1466" name="Google Shape;1466;p59"/>
          <p:cNvSpPr txBox="1"/>
          <p:nvPr>
            <p:ph idx="2" type="title"/>
          </p:nvPr>
        </p:nvSpPr>
        <p:spPr>
          <a:xfrm>
            <a:off x="3812325" y="1664350"/>
            <a:ext cx="941400" cy="7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07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67" name="Google Shape;1467;p59"/>
          <p:cNvSpPr/>
          <p:nvPr/>
        </p:nvSpPr>
        <p:spPr>
          <a:xfrm>
            <a:off x="7094200" y="10301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59"/>
          <p:cNvSpPr/>
          <p:nvPr/>
        </p:nvSpPr>
        <p:spPr>
          <a:xfrm>
            <a:off x="7034950" y="1219288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59"/>
          <p:cNvSpPr/>
          <p:nvPr/>
        </p:nvSpPr>
        <p:spPr>
          <a:xfrm flipH="1">
            <a:off x="5386363" y="3492175"/>
            <a:ext cx="117300" cy="11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0" name="Google Shape;1470;p59"/>
          <p:cNvCxnSpPr/>
          <p:nvPr/>
        </p:nvCxnSpPr>
        <p:spPr>
          <a:xfrm rot="10800000">
            <a:off x="5444988" y="2212775"/>
            <a:ext cx="0" cy="1181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71" name="Google Shape;1471;p59"/>
          <p:cNvSpPr/>
          <p:nvPr/>
        </p:nvSpPr>
        <p:spPr>
          <a:xfrm flipH="1">
            <a:off x="5407113" y="3677225"/>
            <a:ext cx="75600" cy="7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59"/>
          <p:cNvSpPr/>
          <p:nvPr/>
        </p:nvSpPr>
        <p:spPr>
          <a:xfrm flipH="1">
            <a:off x="5927700" y="1730575"/>
            <a:ext cx="117300" cy="11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3" name="Google Shape;1473;p59"/>
          <p:cNvCxnSpPr/>
          <p:nvPr/>
        </p:nvCxnSpPr>
        <p:spPr>
          <a:xfrm rot="10800000">
            <a:off x="5986325" y="1113275"/>
            <a:ext cx="0" cy="519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74" name="Google Shape;1474;p59"/>
          <p:cNvSpPr/>
          <p:nvPr/>
        </p:nvSpPr>
        <p:spPr>
          <a:xfrm flipH="1">
            <a:off x="5948450" y="1915625"/>
            <a:ext cx="75600" cy="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59"/>
          <p:cNvSpPr/>
          <p:nvPr/>
        </p:nvSpPr>
        <p:spPr>
          <a:xfrm>
            <a:off x="6321300" y="3091563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59"/>
          <p:cNvSpPr/>
          <p:nvPr/>
        </p:nvSpPr>
        <p:spPr>
          <a:xfrm flipH="1">
            <a:off x="2104625" y="1742627"/>
            <a:ext cx="189600" cy="189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7" name="Google Shape;1477;p59"/>
          <p:cNvCxnSpPr/>
          <p:nvPr/>
        </p:nvCxnSpPr>
        <p:spPr>
          <a:xfrm rot="10800000">
            <a:off x="2199425" y="659975"/>
            <a:ext cx="0" cy="972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78" name="Google Shape;1478;p59"/>
          <p:cNvSpPr/>
          <p:nvPr/>
        </p:nvSpPr>
        <p:spPr>
          <a:xfrm flipH="1">
            <a:off x="2137951" y="2041814"/>
            <a:ext cx="122400" cy="122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59"/>
          <p:cNvSpPr/>
          <p:nvPr/>
        </p:nvSpPr>
        <p:spPr>
          <a:xfrm flipH="1">
            <a:off x="973050" y="860927"/>
            <a:ext cx="189600" cy="18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59"/>
          <p:cNvSpPr/>
          <p:nvPr/>
        </p:nvSpPr>
        <p:spPr>
          <a:xfrm flipH="1">
            <a:off x="1006376" y="1160114"/>
            <a:ext cx="122400" cy="122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59"/>
          <p:cNvSpPr/>
          <p:nvPr/>
        </p:nvSpPr>
        <p:spPr>
          <a:xfrm flipH="1">
            <a:off x="7670075" y="3729150"/>
            <a:ext cx="117300" cy="11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2" name="Google Shape;1482;p59"/>
          <p:cNvCxnSpPr/>
          <p:nvPr/>
        </p:nvCxnSpPr>
        <p:spPr>
          <a:xfrm rot="10800000">
            <a:off x="7728700" y="2132350"/>
            <a:ext cx="0" cy="1499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83" name="Google Shape;1483;p59"/>
          <p:cNvSpPr/>
          <p:nvPr/>
        </p:nvSpPr>
        <p:spPr>
          <a:xfrm flipH="1">
            <a:off x="7690825" y="3914200"/>
            <a:ext cx="75600" cy="7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60"/>
          <p:cNvSpPr txBox="1"/>
          <p:nvPr/>
        </p:nvSpPr>
        <p:spPr>
          <a:xfrm>
            <a:off x="3072000" y="9666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Proceso de pase a pruebas (Propuesta)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89" name="Google Shape;148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450" y="1352800"/>
            <a:ext cx="4571192" cy="35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61"/>
          <p:cNvSpPr txBox="1"/>
          <p:nvPr/>
        </p:nvSpPr>
        <p:spPr>
          <a:xfrm>
            <a:off x="2548450" y="832250"/>
            <a:ext cx="38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Ejemplo de </a:t>
            </a:r>
            <a:r>
              <a:rPr lang="es" sz="1100">
                <a:solidFill>
                  <a:schemeClr val="dk1"/>
                </a:solidFill>
              </a:rPr>
              <a:t>Revisión</a:t>
            </a:r>
            <a:r>
              <a:rPr lang="es" sz="1100">
                <a:solidFill>
                  <a:schemeClr val="dk1"/>
                </a:solidFill>
              </a:rPr>
              <a:t> de pase a pruebas tecnico.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95" name="Google Shape;149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00" y="1833900"/>
            <a:ext cx="8839198" cy="984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62"/>
          <p:cNvSpPr/>
          <p:nvPr/>
        </p:nvSpPr>
        <p:spPr>
          <a:xfrm>
            <a:off x="3779800" y="1520950"/>
            <a:ext cx="1006500" cy="1006500"/>
          </a:xfrm>
          <a:prstGeom prst="ellips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62"/>
          <p:cNvSpPr txBox="1"/>
          <p:nvPr>
            <p:ph type="title"/>
          </p:nvPr>
        </p:nvSpPr>
        <p:spPr>
          <a:xfrm>
            <a:off x="719650" y="2704500"/>
            <a:ext cx="4241700" cy="149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Repositorio Git</a:t>
            </a:r>
            <a:endParaRPr/>
          </a:p>
        </p:txBody>
      </p:sp>
      <p:sp>
        <p:nvSpPr>
          <p:cNvPr id="1502" name="Google Shape;1502;p62"/>
          <p:cNvSpPr txBox="1"/>
          <p:nvPr>
            <p:ph idx="2" type="title"/>
          </p:nvPr>
        </p:nvSpPr>
        <p:spPr>
          <a:xfrm>
            <a:off x="3812325" y="1664350"/>
            <a:ext cx="941400" cy="7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08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03" name="Google Shape;1503;p62"/>
          <p:cNvSpPr/>
          <p:nvPr/>
        </p:nvSpPr>
        <p:spPr>
          <a:xfrm>
            <a:off x="7094200" y="10301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62"/>
          <p:cNvSpPr/>
          <p:nvPr/>
        </p:nvSpPr>
        <p:spPr>
          <a:xfrm>
            <a:off x="7034950" y="1219288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62"/>
          <p:cNvSpPr/>
          <p:nvPr/>
        </p:nvSpPr>
        <p:spPr>
          <a:xfrm flipH="1">
            <a:off x="5386363" y="3492175"/>
            <a:ext cx="117300" cy="11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6" name="Google Shape;1506;p62"/>
          <p:cNvCxnSpPr/>
          <p:nvPr/>
        </p:nvCxnSpPr>
        <p:spPr>
          <a:xfrm rot="10800000">
            <a:off x="5444988" y="2212775"/>
            <a:ext cx="0" cy="1181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07" name="Google Shape;1507;p62"/>
          <p:cNvSpPr/>
          <p:nvPr/>
        </p:nvSpPr>
        <p:spPr>
          <a:xfrm flipH="1">
            <a:off x="5407113" y="3677225"/>
            <a:ext cx="75600" cy="7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62"/>
          <p:cNvSpPr/>
          <p:nvPr/>
        </p:nvSpPr>
        <p:spPr>
          <a:xfrm flipH="1">
            <a:off x="5927700" y="1730575"/>
            <a:ext cx="117300" cy="11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9" name="Google Shape;1509;p62"/>
          <p:cNvCxnSpPr/>
          <p:nvPr/>
        </p:nvCxnSpPr>
        <p:spPr>
          <a:xfrm rot="10800000">
            <a:off x="5986325" y="1113275"/>
            <a:ext cx="0" cy="519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10" name="Google Shape;1510;p62"/>
          <p:cNvSpPr/>
          <p:nvPr/>
        </p:nvSpPr>
        <p:spPr>
          <a:xfrm flipH="1">
            <a:off x="5948450" y="1915625"/>
            <a:ext cx="75600" cy="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62"/>
          <p:cNvSpPr/>
          <p:nvPr/>
        </p:nvSpPr>
        <p:spPr>
          <a:xfrm>
            <a:off x="6321300" y="3091563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62"/>
          <p:cNvSpPr/>
          <p:nvPr/>
        </p:nvSpPr>
        <p:spPr>
          <a:xfrm flipH="1">
            <a:off x="2104625" y="1742627"/>
            <a:ext cx="189600" cy="189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3" name="Google Shape;1513;p62"/>
          <p:cNvCxnSpPr/>
          <p:nvPr/>
        </p:nvCxnSpPr>
        <p:spPr>
          <a:xfrm rot="10800000">
            <a:off x="2199425" y="659975"/>
            <a:ext cx="0" cy="972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14" name="Google Shape;1514;p62"/>
          <p:cNvSpPr/>
          <p:nvPr/>
        </p:nvSpPr>
        <p:spPr>
          <a:xfrm flipH="1">
            <a:off x="2137951" y="2041814"/>
            <a:ext cx="122400" cy="122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62"/>
          <p:cNvSpPr/>
          <p:nvPr/>
        </p:nvSpPr>
        <p:spPr>
          <a:xfrm flipH="1">
            <a:off x="973050" y="860927"/>
            <a:ext cx="189600" cy="18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62"/>
          <p:cNvSpPr/>
          <p:nvPr/>
        </p:nvSpPr>
        <p:spPr>
          <a:xfrm flipH="1">
            <a:off x="1006376" y="1160114"/>
            <a:ext cx="122400" cy="122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62"/>
          <p:cNvSpPr/>
          <p:nvPr/>
        </p:nvSpPr>
        <p:spPr>
          <a:xfrm flipH="1">
            <a:off x="7670075" y="3729150"/>
            <a:ext cx="117300" cy="11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8" name="Google Shape;1518;p62"/>
          <p:cNvCxnSpPr/>
          <p:nvPr/>
        </p:nvCxnSpPr>
        <p:spPr>
          <a:xfrm rot="10800000">
            <a:off x="7728700" y="2132350"/>
            <a:ext cx="0" cy="1499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19" name="Google Shape;1519;p62"/>
          <p:cNvSpPr/>
          <p:nvPr/>
        </p:nvSpPr>
        <p:spPr>
          <a:xfrm flipH="1">
            <a:off x="7690825" y="3914200"/>
            <a:ext cx="75600" cy="7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42"/>
          <p:cNvSpPr/>
          <p:nvPr/>
        </p:nvSpPr>
        <p:spPr>
          <a:xfrm>
            <a:off x="3742175" y="1334175"/>
            <a:ext cx="1006500" cy="1006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42"/>
          <p:cNvSpPr txBox="1"/>
          <p:nvPr>
            <p:ph type="title"/>
          </p:nvPr>
        </p:nvSpPr>
        <p:spPr>
          <a:xfrm>
            <a:off x="1006375" y="2746325"/>
            <a:ext cx="3910200" cy="10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/>
              <a:t>Introducción y gestión </a:t>
            </a:r>
            <a:endParaRPr sz="3400"/>
          </a:p>
        </p:txBody>
      </p:sp>
      <p:sp>
        <p:nvSpPr>
          <p:cNvPr id="1306" name="Google Shape;1306;p42"/>
          <p:cNvSpPr txBox="1"/>
          <p:nvPr>
            <p:ph idx="2" type="title"/>
          </p:nvPr>
        </p:nvSpPr>
        <p:spPr>
          <a:xfrm>
            <a:off x="3774700" y="1477575"/>
            <a:ext cx="941400" cy="7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07" name="Google Shape;1307;p42"/>
          <p:cNvSpPr/>
          <p:nvPr/>
        </p:nvSpPr>
        <p:spPr>
          <a:xfrm>
            <a:off x="7094200" y="10301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42"/>
          <p:cNvSpPr/>
          <p:nvPr/>
        </p:nvSpPr>
        <p:spPr>
          <a:xfrm>
            <a:off x="7034950" y="1219288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42"/>
          <p:cNvSpPr/>
          <p:nvPr/>
        </p:nvSpPr>
        <p:spPr>
          <a:xfrm flipH="1">
            <a:off x="5386363" y="3492175"/>
            <a:ext cx="117300" cy="11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0" name="Google Shape;1310;p42"/>
          <p:cNvCxnSpPr/>
          <p:nvPr/>
        </p:nvCxnSpPr>
        <p:spPr>
          <a:xfrm rot="10800000">
            <a:off x="5444988" y="2212775"/>
            <a:ext cx="0" cy="1181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11" name="Google Shape;1311;p42"/>
          <p:cNvSpPr/>
          <p:nvPr/>
        </p:nvSpPr>
        <p:spPr>
          <a:xfrm flipH="1">
            <a:off x="5407113" y="3677225"/>
            <a:ext cx="75600" cy="7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42"/>
          <p:cNvSpPr/>
          <p:nvPr/>
        </p:nvSpPr>
        <p:spPr>
          <a:xfrm flipH="1">
            <a:off x="5927700" y="1730575"/>
            <a:ext cx="117300" cy="11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3" name="Google Shape;1313;p42"/>
          <p:cNvCxnSpPr/>
          <p:nvPr/>
        </p:nvCxnSpPr>
        <p:spPr>
          <a:xfrm rot="10800000">
            <a:off x="5986325" y="1113275"/>
            <a:ext cx="0" cy="519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14" name="Google Shape;1314;p42"/>
          <p:cNvSpPr/>
          <p:nvPr/>
        </p:nvSpPr>
        <p:spPr>
          <a:xfrm flipH="1">
            <a:off x="5948450" y="1915625"/>
            <a:ext cx="75600" cy="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42"/>
          <p:cNvSpPr/>
          <p:nvPr/>
        </p:nvSpPr>
        <p:spPr>
          <a:xfrm>
            <a:off x="6321300" y="3091563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42"/>
          <p:cNvSpPr/>
          <p:nvPr/>
        </p:nvSpPr>
        <p:spPr>
          <a:xfrm flipH="1">
            <a:off x="2104625" y="1742627"/>
            <a:ext cx="189600" cy="189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7" name="Google Shape;1317;p42"/>
          <p:cNvCxnSpPr/>
          <p:nvPr/>
        </p:nvCxnSpPr>
        <p:spPr>
          <a:xfrm rot="10800000">
            <a:off x="2199425" y="659975"/>
            <a:ext cx="0" cy="972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18" name="Google Shape;1318;p42"/>
          <p:cNvSpPr/>
          <p:nvPr/>
        </p:nvSpPr>
        <p:spPr>
          <a:xfrm flipH="1">
            <a:off x="2137951" y="2041814"/>
            <a:ext cx="122400" cy="122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42"/>
          <p:cNvSpPr/>
          <p:nvPr/>
        </p:nvSpPr>
        <p:spPr>
          <a:xfrm flipH="1">
            <a:off x="973050" y="860927"/>
            <a:ext cx="189600" cy="18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42"/>
          <p:cNvSpPr/>
          <p:nvPr/>
        </p:nvSpPr>
        <p:spPr>
          <a:xfrm flipH="1">
            <a:off x="1006376" y="1160114"/>
            <a:ext cx="122400" cy="122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42"/>
          <p:cNvSpPr/>
          <p:nvPr/>
        </p:nvSpPr>
        <p:spPr>
          <a:xfrm flipH="1">
            <a:off x="7670075" y="3729150"/>
            <a:ext cx="117300" cy="11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2" name="Google Shape;1322;p42"/>
          <p:cNvCxnSpPr/>
          <p:nvPr/>
        </p:nvCxnSpPr>
        <p:spPr>
          <a:xfrm rot="10800000">
            <a:off x="7728700" y="2132350"/>
            <a:ext cx="0" cy="1499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23" name="Google Shape;1323;p42"/>
          <p:cNvSpPr/>
          <p:nvPr/>
        </p:nvSpPr>
        <p:spPr>
          <a:xfrm flipH="1">
            <a:off x="7690825" y="3914200"/>
            <a:ext cx="75600" cy="7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43"/>
          <p:cNvSpPr txBox="1"/>
          <p:nvPr/>
        </p:nvSpPr>
        <p:spPr>
          <a:xfrm>
            <a:off x="730125" y="1294200"/>
            <a:ext cx="6080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Brindamos herramientas de gran utilidad para las personas discapacitadas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Actualmente contamos con 3 proyectos en mantenimiento y 1 en desarrollo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Tenemos como objetivos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lang="e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Definir la situación organizacional, las limitaciones y la naturaleza de cada proyecto que desarrolla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lang="e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Planificar la realización de actividades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lang="e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Controlar los elementos de configuración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29" name="Google Shape;1329;p43"/>
          <p:cNvSpPr txBox="1"/>
          <p:nvPr/>
        </p:nvSpPr>
        <p:spPr>
          <a:xfrm>
            <a:off x="425000" y="476700"/>
            <a:ext cx="4893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“Tech Giants” S.A.C.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4" name="Google Shape;133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200" y="1343725"/>
            <a:ext cx="5928275" cy="29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5" name="Google Shape;1335;p44"/>
          <p:cNvSpPr txBox="1"/>
          <p:nvPr/>
        </p:nvSpPr>
        <p:spPr>
          <a:xfrm>
            <a:off x="577550" y="476700"/>
            <a:ext cx="5132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lt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Roles y responsabilidades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45"/>
          <p:cNvSpPr txBox="1"/>
          <p:nvPr/>
        </p:nvSpPr>
        <p:spPr>
          <a:xfrm>
            <a:off x="348675" y="142250"/>
            <a:ext cx="5132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lt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Herramientas, entorno y infraestructura</a:t>
            </a:r>
            <a:endParaRPr sz="1200"/>
          </a:p>
        </p:txBody>
      </p:sp>
      <p:pic>
        <p:nvPicPr>
          <p:cNvPr id="1341" name="Google Shape;134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475" y="1035050"/>
            <a:ext cx="3998962" cy="3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2" name="Google Shape;1342;p45"/>
          <p:cNvSpPr txBox="1"/>
          <p:nvPr/>
        </p:nvSpPr>
        <p:spPr>
          <a:xfrm>
            <a:off x="5731750" y="1463550"/>
            <a:ext cx="2680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En conclusión, la herramienta a utilizar es </a:t>
            </a:r>
            <a:r>
              <a:rPr lang="es" sz="20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GITHUB</a:t>
            </a:r>
            <a:endParaRPr sz="900"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43" name="Google Shape;134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4915" y="2571750"/>
            <a:ext cx="1874476" cy="187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46"/>
          <p:cNvSpPr/>
          <p:nvPr/>
        </p:nvSpPr>
        <p:spPr>
          <a:xfrm>
            <a:off x="3565500" y="1510250"/>
            <a:ext cx="1006500" cy="10065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46"/>
          <p:cNvSpPr txBox="1"/>
          <p:nvPr>
            <p:ph type="title"/>
          </p:nvPr>
        </p:nvSpPr>
        <p:spPr>
          <a:xfrm>
            <a:off x="751800" y="2666050"/>
            <a:ext cx="3910200" cy="8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/>
              <a:t>Identificación</a:t>
            </a:r>
            <a:endParaRPr sz="3400"/>
          </a:p>
        </p:txBody>
      </p:sp>
      <p:sp>
        <p:nvSpPr>
          <p:cNvPr id="1350" name="Google Shape;1350;p46"/>
          <p:cNvSpPr txBox="1"/>
          <p:nvPr>
            <p:ph idx="2" type="title"/>
          </p:nvPr>
        </p:nvSpPr>
        <p:spPr>
          <a:xfrm>
            <a:off x="3598025" y="1653650"/>
            <a:ext cx="941400" cy="7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51" name="Google Shape;1351;p46"/>
          <p:cNvSpPr/>
          <p:nvPr/>
        </p:nvSpPr>
        <p:spPr>
          <a:xfrm>
            <a:off x="7094200" y="10301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46"/>
          <p:cNvSpPr/>
          <p:nvPr/>
        </p:nvSpPr>
        <p:spPr>
          <a:xfrm>
            <a:off x="7034950" y="1219288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46"/>
          <p:cNvSpPr/>
          <p:nvPr/>
        </p:nvSpPr>
        <p:spPr>
          <a:xfrm flipH="1">
            <a:off x="5386363" y="3492175"/>
            <a:ext cx="117300" cy="11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4" name="Google Shape;1354;p46"/>
          <p:cNvCxnSpPr/>
          <p:nvPr/>
        </p:nvCxnSpPr>
        <p:spPr>
          <a:xfrm rot="10800000">
            <a:off x="5444988" y="2212775"/>
            <a:ext cx="0" cy="1181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55" name="Google Shape;1355;p46"/>
          <p:cNvSpPr/>
          <p:nvPr/>
        </p:nvSpPr>
        <p:spPr>
          <a:xfrm flipH="1">
            <a:off x="5407113" y="3677225"/>
            <a:ext cx="75600" cy="7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46"/>
          <p:cNvSpPr/>
          <p:nvPr/>
        </p:nvSpPr>
        <p:spPr>
          <a:xfrm flipH="1">
            <a:off x="5927700" y="1730575"/>
            <a:ext cx="117300" cy="11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7" name="Google Shape;1357;p46"/>
          <p:cNvCxnSpPr/>
          <p:nvPr/>
        </p:nvCxnSpPr>
        <p:spPr>
          <a:xfrm rot="10800000">
            <a:off x="5986325" y="1113275"/>
            <a:ext cx="0" cy="519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58" name="Google Shape;1358;p46"/>
          <p:cNvSpPr/>
          <p:nvPr/>
        </p:nvSpPr>
        <p:spPr>
          <a:xfrm flipH="1">
            <a:off x="5948450" y="1915625"/>
            <a:ext cx="75600" cy="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46"/>
          <p:cNvSpPr/>
          <p:nvPr/>
        </p:nvSpPr>
        <p:spPr>
          <a:xfrm>
            <a:off x="6321300" y="3091563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46"/>
          <p:cNvSpPr/>
          <p:nvPr/>
        </p:nvSpPr>
        <p:spPr>
          <a:xfrm flipH="1">
            <a:off x="2104625" y="1742627"/>
            <a:ext cx="189600" cy="189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1" name="Google Shape;1361;p46"/>
          <p:cNvCxnSpPr/>
          <p:nvPr/>
        </p:nvCxnSpPr>
        <p:spPr>
          <a:xfrm rot="10800000">
            <a:off x="2199425" y="659975"/>
            <a:ext cx="0" cy="972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62" name="Google Shape;1362;p46"/>
          <p:cNvSpPr/>
          <p:nvPr/>
        </p:nvSpPr>
        <p:spPr>
          <a:xfrm flipH="1">
            <a:off x="2137951" y="2041814"/>
            <a:ext cx="122400" cy="122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46"/>
          <p:cNvSpPr/>
          <p:nvPr/>
        </p:nvSpPr>
        <p:spPr>
          <a:xfrm flipH="1">
            <a:off x="973050" y="860927"/>
            <a:ext cx="189600" cy="18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46"/>
          <p:cNvSpPr/>
          <p:nvPr/>
        </p:nvSpPr>
        <p:spPr>
          <a:xfrm flipH="1">
            <a:off x="1006376" y="1160114"/>
            <a:ext cx="122400" cy="122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46"/>
          <p:cNvSpPr/>
          <p:nvPr/>
        </p:nvSpPr>
        <p:spPr>
          <a:xfrm flipH="1">
            <a:off x="7670075" y="3729150"/>
            <a:ext cx="117300" cy="11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6" name="Google Shape;1366;p46"/>
          <p:cNvCxnSpPr/>
          <p:nvPr/>
        </p:nvCxnSpPr>
        <p:spPr>
          <a:xfrm rot="10800000">
            <a:off x="7728700" y="2132350"/>
            <a:ext cx="0" cy="1499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67" name="Google Shape;1367;p46"/>
          <p:cNvSpPr/>
          <p:nvPr/>
        </p:nvSpPr>
        <p:spPr>
          <a:xfrm flipH="1">
            <a:off x="7690825" y="3914200"/>
            <a:ext cx="75600" cy="7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47"/>
          <p:cNvSpPr txBox="1"/>
          <p:nvPr>
            <p:ph type="title"/>
          </p:nvPr>
        </p:nvSpPr>
        <p:spPr>
          <a:xfrm>
            <a:off x="720010" y="529475"/>
            <a:ext cx="77040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Diseño de la estructura del repositorio</a:t>
            </a:r>
            <a:endParaRPr sz="2300"/>
          </a:p>
        </p:txBody>
      </p:sp>
      <p:pic>
        <p:nvPicPr>
          <p:cNvPr id="1373" name="Google Shape;137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700" y="1471738"/>
            <a:ext cx="5645800" cy="31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48"/>
          <p:cNvSpPr txBox="1"/>
          <p:nvPr>
            <p:ph type="title"/>
          </p:nvPr>
        </p:nvSpPr>
        <p:spPr>
          <a:xfrm>
            <a:off x="751800" y="2666050"/>
            <a:ext cx="3910200" cy="8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/>
              <a:t>Control</a:t>
            </a:r>
            <a:endParaRPr sz="3400"/>
          </a:p>
        </p:txBody>
      </p:sp>
      <p:sp>
        <p:nvSpPr>
          <p:cNvPr id="1379" name="Google Shape;1379;p48"/>
          <p:cNvSpPr/>
          <p:nvPr/>
        </p:nvSpPr>
        <p:spPr>
          <a:xfrm>
            <a:off x="7094200" y="10301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48"/>
          <p:cNvSpPr/>
          <p:nvPr/>
        </p:nvSpPr>
        <p:spPr>
          <a:xfrm>
            <a:off x="7034950" y="1219288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48"/>
          <p:cNvSpPr/>
          <p:nvPr/>
        </p:nvSpPr>
        <p:spPr>
          <a:xfrm flipH="1">
            <a:off x="5386363" y="3492175"/>
            <a:ext cx="117300" cy="11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2" name="Google Shape;1382;p48"/>
          <p:cNvCxnSpPr/>
          <p:nvPr/>
        </p:nvCxnSpPr>
        <p:spPr>
          <a:xfrm rot="10800000">
            <a:off x="5444988" y="2212775"/>
            <a:ext cx="0" cy="1181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83" name="Google Shape;1383;p48"/>
          <p:cNvSpPr/>
          <p:nvPr/>
        </p:nvSpPr>
        <p:spPr>
          <a:xfrm flipH="1">
            <a:off x="5407113" y="3677225"/>
            <a:ext cx="75600" cy="7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48"/>
          <p:cNvSpPr/>
          <p:nvPr/>
        </p:nvSpPr>
        <p:spPr>
          <a:xfrm flipH="1">
            <a:off x="5927700" y="1730575"/>
            <a:ext cx="117300" cy="11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5" name="Google Shape;1385;p48"/>
          <p:cNvCxnSpPr/>
          <p:nvPr/>
        </p:nvCxnSpPr>
        <p:spPr>
          <a:xfrm rot="10800000">
            <a:off x="5986325" y="1113275"/>
            <a:ext cx="0" cy="519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86" name="Google Shape;1386;p48"/>
          <p:cNvSpPr/>
          <p:nvPr/>
        </p:nvSpPr>
        <p:spPr>
          <a:xfrm flipH="1">
            <a:off x="5948450" y="1915625"/>
            <a:ext cx="75600" cy="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48"/>
          <p:cNvSpPr/>
          <p:nvPr/>
        </p:nvSpPr>
        <p:spPr>
          <a:xfrm>
            <a:off x="6321300" y="3091563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48"/>
          <p:cNvSpPr/>
          <p:nvPr/>
        </p:nvSpPr>
        <p:spPr>
          <a:xfrm flipH="1">
            <a:off x="2104625" y="1742627"/>
            <a:ext cx="189600" cy="189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9" name="Google Shape;1389;p48"/>
          <p:cNvCxnSpPr/>
          <p:nvPr/>
        </p:nvCxnSpPr>
        <p:spPr>
          <a:xfrm rot="10800000">
            <a:off x="2199425" y="659975"/>
            <a:ext cx="0" cy="972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90" name="Google Shape;1390;p48"/>
          <p:cNvSpPr/>
          <p:nvPr/>
        </p:nvSpPr>
        <p:spPr>
          <a:xfrm flipH="1">
            <a:off x="2137951" y="2041814"/>
            <a:ext cx="122400" cy="122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48"/>
          <p:cNvSpPr/>
          <p:nvPr/>
        </p:nvSpPr>
        <p:spPr>
          <a:xfrm flipH="1">
            <a:off x="973050" y="860927"/>
            <a:ext cx="189600" cy="18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48"/>
          <p:cNvSpPr/>
          <p:nvPr/>
        </p:nvSpPr>
        <p:spPr>
          <a:xfrm flipH="1">
            <a:off x="1006376" y="1160114"/>
            <a:ext cx="122400" cy="122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48"/>
          <p:cNvSpPr/>
          <p:nvPr/>
        </p:nvSpPr>
        <p:spPr>
          <a:xfrm flipH="1">
            <a:off x="7670075" y="3729150"/>
            <a:ext cx="117300" cy="11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4" name="Google Shape;1394;p48"/>
          <p:cNvCxnSpPr/>
          <p:nvPr/>
        </p:nvCxnSpPr>
        <p:spPr>
          <a:xfrm rot="10800000">
            <a:off x="7728700" y="2132350"/>
            <a:ext cx="0" cy="1499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95" name="Google Shape;1395;p48"/>
          <p:cNvSpPr/>
          <p:nvPr/>
        </p:nvSpPr>
        <p:spPr>
          <a:xfrm flipH="1">
            <a:off x="7690825" y="3914200"/>
            <a:ext cx="75600" cy="7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48"/>
          <p:cNvSpPr/>
          <p:nvPr/>
        </p:nvSpPr>
        <p:spPr>
          <a:xfrm>
            <a:off x="3242731" y="1510249"/>
            <a:ext cx="1068000" cy="100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48"/>
          <p:cNvSpPr txBox="1"/>
          <p:nvPr>
            <p:ph idx="4294967295" type="title"/>
          </p:nvPr>
        </p:nvSpPr>
        <p:spPr>
          <a:xfrm>
            <a:off x="2898200" y="1586580"/>
            <a:ext cx="17565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03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 &amp; Futuristic Style Computer Theme for College by Slidesgo">
  <a:themeElements>
    <a:clrScheme name="Simple Light">
      <a:dk1>
        <a:srgbClr val="FFFFFF"/>
      </a:dk1>
      <a:lt1>
        <a:srgbClr val="CBE125"/>
      </a:lt1>
      <a:dk2>
        <a:srgbClr val="110A52"/>
      </a:dk2>
      <a:lt2>
        <a:srgbClr val="6FF0EB"/>
      </a:lt2>
      <a:accent1>
        <a:srgbClr val="DB25E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