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5"/>
  </p:notesMasterIdLst>
  <p:sldIdLst>
    <p:sldId id="291" r:id="rId2"/>
    <p:sldId id="290" r:id="rId3"/>
    <p:sldId id="289" r:id="rId4"/>
    <p:sldId id="288" r:id="rId5"/>
    <p:sldId id="287" r:id="rId6"/>
    <p:sldId id="286" r:id="rId7"/>
    <p:sldId id="294" r:id="rId8"/>
    <p:sldId id="301" r:id="rId9"/>
    <p:sldId id="299" r:id="rId10"/>
    <p:sldId id="292" r:id="rId11"/>
    <p:sldId id="295" r:id="rId12"/>
    <p:sldId id="296" r:id="rId13"/>
    <p:sldId id="284" r:id="rId14"/>
  </p:sldIdLst>
  <p:sldSz cx="18288000" cy="10287000"/>
  <p:notesSz cx="6858000" cy="9144000"/>
  <p:embeddedFontLst>
    <p:embeddedFont>
      <p:font typeface="DM Serif Display" panose="020B0604020202020204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6F8CB-BABC-B061-38CB-1BB73949F698}" v="533" dt="2025-04-22T22:10:34.595"/>
    <p1510:client id="{121BDCAB-FD2E-2B1F-FB60-E7AAF623214B}" v="27" dt="2025-04-23T04:45:28.401"/>
    <p1510:client id="{1984CF8B-3FE3-2E21-4F95-BD8C955EB3E2}" v="434" dt="2025-04-22T16:15:00.120"/>
    <p1510:client id="{4E30002F-995D-4872-64A7-F3095FD40CCF}" v="3044" dt="2025-04-23T03:25:33.752"/>
    <p1510:client id="{5FCF77B9-9AEF-F2E2-3004-54CDCD9B85C6}" v="3158" dt="2025-04-22T21:00:50.817"/>
    <p1510:client id="{73AB52AE-D060-E23C-2BBA-4D0BF932B3AB}" v="25" dt="2025-04-23T03:52:39.465"/>
    <p1510:client id="{74984BFD-FDA9-8393-7BA5-F7FC2F67C1B4}" v="178" dt="2025-04-21T19:00:51.210"/>
    <p1510:client id="{776A94FF-FB3B-31C7-3DF2-BE48D7FDDD18}" v="407" dt="2025-04-21T18:44:25.020"/>
    <p1510:client id="{A4A72B8D-971E-BBF6-69A5-485F24017010}" v="3" dt="2025-04-22T17:10:24.863"/>
    <p1510:client id="{B215F9BC-D22D-F3C7-99FA-AA409242717C}" v="1068" dt="2025-04-22T17:09:37.465"/>
    <p1510:client id="{B376492A-FBBC-F687-DFE8-E0C4F3B9E22D}" v="262" dt="2025-04-23T01:23:01.464"/>
    <p1510:client id="{E4945D0C-310C-F1B8-383F-9FD624367E69}" v="1397" dt="2025-04-21T18:31:21.908"/>
    <p1510:client id="{EC4E051E-F479-F362-4FDE-AFE47F1856EB}" v="1522" dt="2025-04-22T18:19:02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lpert, Eric Julien (ese8dt)" userId="S::ese8dt@virginia.edu::37104edb-090c-49cf-9c07-7504db1e8ffd" providerId="AD" clId="Web-{73AB52AE-D060-E23C-2BBA-4D0BF932B3AB}"/>
    <pc:docChg chg="delSld modSld">
      <pc:chgData name="Wolpert, Eric Julien (ese8dt)" userId="S::ese8dt@virginia.edu::37104edb-090c-49cf-9c07-7504db1e8ffd" providerId="AD" clId="Web-{73AB52AE-D060-E23C-2BBA-4D0BF932B3AB}" dt="2025-04-23T03:52:39.465" v="24"/>
      <pc:docMkLst>
        <pc:docMk/>
      </pc:docMkLst>
      <pc:sldChg chg="del">
        <pc:chgData name="Wolpert, Eric Julien (ese8dt)" userId="S::ese8dt@virginia.edu::37104edb-090c-49cf-9c07-7504db1e8ffd" providerId="AD" clId="Web-{73AB52AE-D060-E23C-2BBA-4D0BF932B3AB}" dt="2025-04-23T03:47:06.378" v="8"/>
        <pc:sldMkLst>
          <pc:docMk/>
          <pc:sldMk cId="0" sldId="256"/>
        </pc:sldMkLst>
      </pc:sldChg>
      <pc:sldChg chg="del">
        <pc:chgData name="Wolpert, Eric Julien (ese8dt)" userId="S::ese8dt@virginia.edu::37104edb-090c-49cf-9c07-7504db1e8ffd" providerId="AD" clId="Web-{73AB52AE-D060-E23C-2BBA-4D0BF932B3AB}" dt="2025-04-23T03:47:06.362" v="6"/>
        <pc:sldMkLst>
          <pc:docMk/>
          <pc:sldMk cId="2396670283" sldId="276"/>
        </pc:sldMkLst>
      </pc:sldChg>
      <pc:sldChg chg="del">
        <pc:chgData name="Wolpert, Eric Julien (ese8dt)" userId="S::ese8dt@virginia.edu::37104edb-090c-49cf-9c07-7504db1e8ffd" providerId="AD" clId="Web-{73AB52AE-D060-E23C-2BBA-4D0BF932B3AB}" dt="2025-04-23T03:47:06.362" v="5"/>
        <pc:sldMkLst>
          <pc:docMk/>
          <pc:sldMk cId="3725771002" sldId="277"/>
        </pc:sldMkLst>
      </pc:sldChg>
      <pc:sldChg chg="del">
        <pc:chgData name="Wolpert, Eric Julien (ese8dt)" userId="S::ese8dt@virginia.edu::37104edb-090c-49cf-9c07-7504db1e8ffd" providerId="AD" clId="Web-{73AB52AE-D060-E23C-2BBA-4D0BF932B3AB}" dt="2025-04-23T03:47:06.362" v="4"/>
        <pc:sldMkLst>
          <pc:docMk/>
          <pc:sldMk cId="1769267559" sldId="278"/>
        </pc:sldMkLst>
      </pc:sldChg>
      <pc:sldChg chg="del">
        <pc:chgData name="Wolpert, Eric Julien (ese8dt)" userId="S::ese8dt@virginia.edu::37104edb-090c-49cf-9c07-7504db1e8ffd" providerId="AD" clId="Web-{73AB52AE-D060-E23C-2BBA-4D0BF932B3AB}" dt="2025-04-23T03:47:06.378" v="7"/>
        <pc:sldMkLst>
          <pc:docMk/>
          <pc:sldMk cId="1986761150" sldId="279"/>
        </pc:sldMkLst>
      </pc:sldChg>
      <pc:sldChg chg="del">
        <pc:chgData name="Wolpert, Eric Julien (ese8dt)" userId="S::ese8dt@virginia.edu::37104edb-090c-49cf-9c07-7504db1e8ffd" providerId="AD" clId="Web-{73AB52AE-D060-E23C-2BBA-4D0BF932B3AB}" dt="2025-04-23T03:47:06.362" v="3"/>
        <pc:sldMkLst>
          <pc:docMk/>
          <pc:sldMk cId="3182317860" sldId="280"/>
        </pc:sldMkLst>
      </pc:sldChg>
      <pc:sldChg chg="del">
        <pc:chgData name="Wolpert, Eric Julien (ese8dt)" userId="S::ese8dt@virginia.edu::37104edb-090c-49cf-9c07-7504db1e8ffd" providerId="AD" clId="Web-{73AB52AE-D060-E23C-2BBA-4D0BF932B3AB}" dt="2025-04-23T03:47:06.362" v="1"/>
        <pc:sldMkLst>
          <pc:docMk/>
          <pc:sldMk cId="3988372536" sldId="282"/>
        </pc:sldMkLst>
      </pc:sldChg>
      <pc:sldChg chg="del">
        <pc:chgData name="Wolpert, Eric Julien (ese8dt)" userId="S::ese8dt@virginia.edu::37104edb-090c-49cf-9c07-7504db1e8ffd" providerId="AD" clId="Web-{73AB52AE-D060-E23C-2BBA-4D0BF932B3AB}" dt="2025-04-23T03:47:06.347" v="0"/>
        <pc:sldMkLst>
          <pc:docMk/>
          <pc:sldMk cId="2523619180" sldId="283"/>
        </pc:sldMkLst>
      </pc:sldChg>
      <pc:sldChg chg="delAnim">
        <pc:chgData name="Wolpert, Eric Julien (ese8dt)" userId="S::ese8dt@virginia.edu::37104edb-090c-49cf-9c07-7504db1e8ffd" providerId="AD" clId="Web-{73AB52AE-D060-E23C-2BBA-4D0BF932B3AB}" dt="2025-04-23T03:52:39.465" v="24"/>
        <pc:sldMkLst>
          <pc:docMk/>
          <pc:sldMk cId="3800118439" sldId="284"/>
        </pc:sldMkLst>
      </pc:sldChg>
      <pc:sldChg chg="addAnim modAnim">
        <pc:chgData name="Wolpert, Eric Julien (ese8dt)" userId="S::ese8dt@virginia.edu::37104edb-090c-49cf-9c07-7504db1e8ffd" providerId="AD" clId="Web-{73AB52AE-D060-E23C-2BBA-4D0BF932B3AB}" dt="2025-04-23T03:48:37.130" v="18"/>
        <pc:sldMkLst>
          <pc:docMk/>
          <pc:sldMk cId="337452380" sldId="286"/>
        </pc:sldMkLst>
      </pc:sldChg>
      <pc:sldChg chg="del">
        <pc:chgData name="Wolpert, Eric Julien (ese8dt)" userId="S::ese8dt@virginia.edu::37104edb-090c-49cf-9c07-7504db1e8ffd" providerId="AD" clId="Web-{73AB52AE-D060-E23C-2BBA-4D0BF932B3AB}" dt="2025-04-23T03:47:06.362" v="2"/>
        <pc:sldMkLst>
          <pc:docMk/>
          <pc:sldMk cId="1932837751" sldId="293"/>
        </pc:sldMkLst>
      </pc:sldChg>
      <pc:sldChg chg="modSp addAnim delAnim modAnim">
        <pc:chgData name="Wolpert, Eric Julien (ese8dt)" userId="S::ese8dt@virginia.edu::37104edb-090c-49cf-9c07-7504db1e8ffd" providerId="AD" clId="Web-{73AB52AE-D060-E23C-2BBA-4D0BF932B3AB}" dt="2025-04-23T03:51:27.213" v="22"/>
        <pc:sldMkLst>
          <pc:docMk/>
          <pc:sldMk cId="4230063602" sldId="301"/>
        </pc:sldMkLst>
        <pc:spChg chg="mod">
          <ac:chgData name="Wolpert, Eric Julien (ese8dt)" userId="S::ese8dt@virginia.edu::37104edb-090c-49cf-9c07-7504db1e8ffd" providerId="AD" clId="Web-{73AB52AE-D060-E23C-2BBA-4D0BF932B3AB}" dt="2025-04-23T03:47:31.941" v="15" actId="1076"/>
          <ac:spMkLst>
            <pc:docMk/>
            <pc:sldMk cId="4230063602" sldId="301"/>
            <ac:spMk id="4" creationId="{357A7F51-813C-E64B-140D-AE884D72F40A}"/>
          </ac:spMkLst>
        </pc:spChg>
        <pc:spChg chg="mod">
          <ac:chgData name="Wolpert, Eric Julien (ese8dt)" userId="S::ese8dt@virginia.edu::37104edb-090c-49cf-9c07-7504db1e8ffd" providerId="AD" clId="Web-{73AB52AE-D060-E23C-2BBA-4D0BF932B3AB}" dt="2025-04-23T03:47:31.941" v="16" actId="1076"/>
          <ac:spMkLst>
            <pc:docMk/>
            <pc:sldMk cId="4230063602" sldId="301"/>
            <ac:spMk id="8" creationId="{20FCFDCF-8781-6DAE-A08C-4AF58F470615}"/>
          </ac:spMkLst>
        </pc:spChg>
      </pc:sldChg>
    </pc:docChg>
  </pc:docChgLst>
  <pc:docChgLst>
    <pc:chgData name="Wolpert, Eric Julien (ese8dt)" userId="S::ese8dt@virginia.edu::37104edb-090c-49cf-9c07-7504db1e8ffd" providerId="AD" clId="Web-{F08B7027-C69B-3853-0827-5CD54F8FA185}"/>
    <pc:docChg chg="delSld modSld sldOrd">
      <pc:chgData name="Wolpert, Eric Julien (ese8dt)" userId="S::ese8dt@virginia.edu::37104edb-090c-49cf-9c07-7504db1e8ffd" providerId="AD" clId="Web-{F08B7027-C69B-3853-0827-5CD54F8FA185}" dt="2025-04-16T21:04:21.815" v="500" actId="20577"/>
      <pc:docMkLst>
        <pc:docMk/>
      </pc:docMkLst>
      <pc:sldChg chg="addSp delSp modSp">
        <pc:chgData name="Wolpert, Eric Julien (ese8dt)" userId="S::ese8dt@virginia.edu::37104edb-090c-49cf-9c07-7504db1e8ffd" providerId="AD" clId="Web-{F08B7027-C69B-3853-0827-5CD54F8FA185}" dt="2025-04-16T20:30:02.799" v="75" actId="1076"/>
        <pc:sldMkLst>
          <pc:docMk/>
          <pc:sldMk cId="0" sldId="256"/>
        </pc:sldMkLst>
        <pc:spChg chg="add del">
          <ac:chgData name="Wolpert, Eric Julien (ese8dt)" userId="S::ese8dt@virginia.edu::37104edb-090c-49cf-9c07-7504db1e8ffd" providerId="AD" clId="Web-{F08B7027-C69B-3853-0827-5CD54F8FA185}" dt="2025-04-16T20:29:34.330" v="59"/>
          <ac:spMkLst>
            <pc:docMk/>
            <pc:sldMk cId="0" sldId="256"/>
            <ac:spMk id="3" creationId="{F0266DA5-3D19-9710-7A93-A1DD82049B59}"/>
          </ac:spMkLst>
        </pc:spChg>
        <pc:spChg chg="add mod">
          <ac:chgData name="Wolpert, Eric Julien (ese8dt)" userId="S::ese8dt@virginia.edu::37104edb-090c-49cf-9c07-7504db1e8ffd" providerId="AD" clId="Web-{F08B7027-C69B-3853-0827-5CD54F8FA185}" dt="2025-04-16T20:30:02.799" v="75" actId="1076"/>
          <ac:spMkLst>
            <pc:docMk/>
            <pc:sldMk cId="0" sldId="256"/>
            <ac:spMk id="4" creationId="{D610368E-74FA-C9AC-15B6-00C33283C608}"/>
          </ac:spMkLst>
        </pc:spChg>
        <pc:spChg chg="mod">
          <ac:chgData name="Wolpert, Eric Julien (ese8dt)" userId="S::ese8dt@virginia.edu::37104edb-090c-49cf-9c07-7504db1e8ffd" providerId="AD" clId="Web-{F08B7027-C69B-3853-0827-5CD54F8FA185}" dt="2025-04-16T20:29:24.111" v="57" actId="20577"/>
          <ac:spMkLst>
            <pc:docMk/>
            <pc:sldMk cId="0" sldId="256"/>
            <ac:spMk id="33" creationId="{00000000-0000-0000-0000-000000000000}"/>
          </ac:spMkLst>
        </pc:spChg>
        <pc:spChg chg="del mod">
          <ac:chgData name="Wolpert, Eric Julien (ese8dt)" userId="S::ese8dt@virginia.edu::37104edb-090c-49cf-9c07-7504db1e8ffd" providerId="AD" clId="Web-{F08B7027-C69B-3853-0827-5CD54F8FA185}" dt="2025-04-16T20:26:26.624" v="2"/>
          <ac:spMkLst>
            <pc:docMk/>
            <pc:sldMk cId="0" sldId="256"/>
            <ac:spMk id="34" creationId="{00000000-0000-0000-0000-000000000000}"/>
          </ac:spMkLst>
        </pc:spChg>
        <pc:spChg chg="del">
          <ac:chgData name="Wolpert, Eric Julien (ese8dt)" userId="S::ese8dt@virginia.edu::37104edb-090c-49cf-9c07-7504db1e8ffd" providerId="AD" clId="Web-{F08B7027-C69B-3853-0827-5CD54F8FA185}" dt="2025-04-16T20:26:28.624" v="4"/>
          <ac:spMkLst>
            <pc:docMk/>
            <pc:sldMk cId="0" sldId="256"/>
            <ac:spMk id="35" creationId="{00000000-0000-0000-0000-000000000000}"/>
          </ac:spMkLst>
        </pc:spChg>
        <pc:spChg chg="del">
          <ac:chgData name="Wolpert, Eric Julien (ese8dt)" userId="S::ese8dt@virginia.edu::37104edb-090c-49cf-9c07-7504db1e8ffd" providerId="AD" clId="Web-{F08B7027-C69B-3853-0827-5CD54F8FA185}" dt="2025-04-16T20:26:28.624" v="3"/>
          <ac:spMkLst>
            <pc:docMk/>
            <pc:sldMk cId="0" sldId="256"/>
            <ac:spMk id="36" creationId="{00000000-0000-0000-0000-000000000000}"/>
          </ac:spMkLst>
        </pc:spChg>
      </pc:sldChg>
      <pc:sldChg chg="addSp delSp modSp addAnim delAnim modAnim modNotes">
        <pc:chgData name="Wolpert, Eric Julien (ese8dt)" userId="S::ese8dt@virginia.edu::37104edb-090c-49cf-9c07-7504db1e8ffd" providerId="AD" clId="Web-{F08B7027-C69B-3853-0827-5CD54F8FA185}" dt="2025-04-16T21:04:21.815" v="500" actId="20577"/>
        <pc:sldMkLst>
          <pc:docMk/>
          <pc:sldMk cId="0" sldId="257"/>
        </pc:sldMkLst>
        <pc:spChg chg="add del mod">
          <ac:chgData name="Wolpert, Eric Julien (ese8dt)" userId="S::ese8dt@virginia.edu::37104edb-090c-49cf-9c07-7504db1e8ffd" providerId="AD" clId="Web-{F08B7027-C69B-3853-0827-5CD54F8FA185}" dt="2025-04-16T20:53:45.008" v="308"/>
          <ac:spMkLst>
            <pc:docMk/>
            <pc:sldMk cId="0" sldId="257"/>
            <ac:spMk id="2" creationId="{3A624278-2A73-E636-AFF0-546973AFE3A9}"/>
          </ac:spMkLst>
        </pc:spChg>
        <pc:spChg chg="add mod">
          <ac:chgData name="Wolpert, Eric Julien (ese8dt)" userId="S::ese8dt@virginia.edu::37104edb-090c-49cf-9c07-7504db1e8ffd" providerId="AD" clId="Web-{F08B7027-C69B-3853-0827-5CD54F8FA185}" dt="2025-04-16T21:04:21.815" v="500" actId="20577"/>
          <ac:spMkLst>
            <pc:docMk/>
            <pc:sldMk cId="0" sldId="257"/>
            <ac:spMk id="3" creationId="{A23D1536-56DB-5CB8-4F34-7A43E6ACFE66}"/>
          </ac:spMkLst>
        </pc:spChg>
        <pc:spChg chg="add mod">
          <ac:chgData name="Wolpert, Eric Julien (ese8dt)" userId="S::ese8dt@virginia.edu::37104edb-090c-49cf-9c07-7504db1e8ffd" providerId="AD" clId="Web-{F08B7027-C69B-3853-0827-5CD54F8FA185}" dt="2025-04-16T20:59:13.811" v="407" actId="14100"/>
          <ac:spMkLst>
            <pc:docMk/>
            <pc:sldMk cId="0" sldId="257"/>
            <ac:spMk id="4" creationId="{C2116A10-64BA-70D7-352D-2CE05913D0BC}"/>
          </ac:spMkLst>
        </pc:spChg>
        <pc:spChg chg="add del mod">
          <ac:chgData name="Wolpert, Eric Julien (ese8dt)" userId="S::ese8dt@virginia.edu::37104edb-090c-49cf-9c07-7504db1e8ffd" providerId="AD" clId="Web-{F08B7027-C69B-3853-0827-5CD54F8FA185}" dt="2025-04-16T21:01:21.313" v="445"/>
          <ac:spMkLst>
            <pc:docMk/>
            <pc:sldMk cId="0" sldId="257"/>
            <ac:spMk id="6" creationId="{B1D38816-9597-4B59-8FBE-EC11A650913F}"/>
          </ac:spMkLst>
        </pc:spChg>
        <pc:spChg chg="add mod">
          <ac:chgData name="Wolpert, Eric Julien (ese8dt)" userId="S::ese8dt@virginia.edu::37104edb-090c-49cf-9c07-7504db1e8ffd" providerId="AD" clId="Web-{F08B7027-C69B-3853-0827-5CD54F8FA185}" dt="2025-04-16T21:03:43.299" v="494" actId="20577"/>
          <ac:spMkLst>
            <pc:docMk/>
            <pc:sldMk cId="0" sldId="257"/>
            <ac:spMk id="8" creationId="{C99C8B10-8183-6135-5681-C50BEBC12FD9}"/>
          </ac:spMkLst>
        </pc:spChg>
        <pc:spChg chg="mod">
          <ac:chgData name="Wolpert, Eric Julien (ese8dt)" userId="S::ese8dt@virginia.edu::37104edb-090c-49cf-9c07-7504db1e8ffd" providerId="AD" clId="Web-{F08B7027-C69B-3853-0827-5CD54F8FA185}" dt="2025-04-16T21:00:48.421" v="435" actId="14100"/>
          <ac:spMkLst>
            <pc:docMk/>
            <pc:sldMk cId="0" sldId="257"/>
            <ac:spMk id="41" creationId="{00000000-0000-0000-0000-000000000000}"/>
          </ac:spMkLst>
        </pc:spChg>
        <pc:spChg chg="del">
          <ac:chgData name="Wolpert, Eric Julien (ese8dt)" userId="S::ese8dt@virginia.edu::37104edb-090c-49cf-9c07-7504db1e8ffd" providerId="AD" clId="Web-{F08B7027-C69B-3853-0827-5CD54F8FA185}" dt="2025-04-16T20:26:33.749" v="7"/>
          <ac:spMkLst>
            <pc:docMk/>
            <pc:sldMk cId="0" sldId="257"/>
            <ac:spMk id="42" creationId="{00000000-0000-0000-0000-000000000000}"/>
          </ac:spMkLst>
        </pc:spChg>
        <pc:spChg chg="del">
          <ac:chgData name="Wolpert, Eric Julien (ese8dt)" userId="S::ese8dt@virginia.edu::37104edb-090c-49cf-9c07-7504db1e8ffd" providerId="AD" clId="Web-{F08B7027-C69B-3853-0827-5CD54F8FA185}" dt="2025-04-16T20:26:33.749" v="6"/>
          <ac:spMkLst>
            <pc:docMk/>
            <pc:sldMk cId="0" sldId="257"/>
            <ac:spMk id="43" creationId="{00000000-0000-0000-0000-000000000000}"/>
          </ac:spMkLst>
        </pc:spChg>
        <pc:spChg chg="del">
          <ac:chgData name="Wolpert, Eric Julien (ese8dt)" userId="S::ese8dt@virginia.edu::37104edb-090c-49cf-9c07-7504db1e8ffd" providerId="AD" clId="Web-{F08B7027-C69B-3853-0827-5CD54F8FA185}" dt="2025-04-16T20:26:33.749" v="5"/>
          <ac:spMkLst>
            <pc:docMk/>
            <pc:sldMk cId="0" sldId="257"/>
            <ac:spMk id="44" creationId="{00000000-0000-0000-0000-000000000000}"/>
          </ac:spMkLst>
        </pc:spChg>
      </pc:sldChg>
      <pc:sldChg chg="delSp del">
        <pc:chgData name="Wolpert, Eric Julien (ese8dt)" userId="S::ese8dt@virginia.edu::37104edb-090c-49cf-9c07-7504db1e8ffd" providerId="AD" clId="Web-{F08B7027-C69B-3853-0827-5CD54F8FA185}" dt="2025-04-16T20:26:38.983" v="11"/>
        <pc:sldMkLst>
          <pc:docMk/>
          <pc:sldMk cId="0" sldId="258"/>
        </pc:sldMkLst>
        <pc:spChg chg="del">
          <ac:chgData name="Wolpert, Eric Julien (ese8dt)" userId="S::ese8dt@virginia.edu::37104edb-090c-49cf-9c07-7504db1e8ffd" providerId="AD" clId="Web-{F08B7027-C69B-3853-0827-5CD54F8FA185}" dt="2025-04-16T20:26:36.983" v="10"/>
          <ac:spMkLst>
            <pc:docMk/>
            <pc:sldMk cId="0" sldId="258"/>
            <ac:spMk id="50" creationId="{00000000-0000-0000-0000-000000000000}"/>
          </ac:spMkLst>
        </pc:spChg>
        <pc:spChg chg="del">
          <ac:chgData name="Wolpert, Eric Julien (ese8dt)" userId="S::ese8dt@virginia.edu::37104edb-090c-49cf-9c07-7504db1e8ffd" providerId="AD" clId="Web-{F08B7027-C69B-3853-0827-5CD54F8FA185}" dt="2025-04-16T20:26:36.983" v="9"/>
          <ac:spMkLst>
            <pc:docMk/>
            <pc:sldMk cId="0" sldId="258"/>
            <ac:spMk id="51" creationId="{00000000-0000-0000-0000-000000000000}"/>
          </ac:spMkLst>
        </pc:spChg>
        <pc:spChg chg="del">
          <ac:chgData name="Wolpert, Eric Julien (ese8dt)" userId="S::ese8dt@virginia.edu::37104edb-090c-49cf-9c07-7504db1e8ffd" providerId="AD" clId="Web-{F08B7027-C69B-3853-0827-5CD54F8FA185}" dt="2025-04-16T20:26:36.983" v="8"/>
          <ac:spMkLst>
            <pc:docMk/>
            <pc:sldMk cId="0" sldId="258"/>
            <ac:spMk id="52" creationId="{00000000-0000-0000-0000-000000000000}"/>
          </ac:spMkLst>
        </pc:spChg>
      </pc:sldChg>
      <pc:sldChg chg="delSp">
        <pc:chgData name="Wolpert, Eric Julien (ese8dt)" userId="S::ese8dt@virginia.edu::37104edb-090c-49cf-9c07-7504db1e8ffd" providerId="AD" clId="Web-{F08B7027-C69B-3853-0827-5CD54F8FA185}" dt="2025-04-16T20:26:41.843" v="14"/>
        <pc:sldMkLst>
          <pc:docMk/>
          <pc:sldMk cId="0" sldId="259"/>
        </pc:sldMkLst>
        <pc:spChg chg="del">
          <ac:chgData name="Wolpert, Eric Julien (ese8dt)" userId="S::ese8dt@virginia.edu::37104edb-090c-49cf-9c07-7504db1e8ffd" providerId="AD" clId="Web-{F08B7027-C69B-3853-0827-5CD54F8FA185}" dt="2025-04-16T20:26:41.843" v="14"/>
          <ac:spMkLst>
            <pc:docMk/>
            <pc:sldMk cId="0" sldId="259"/>
            <ac:spMk id="58" creationId="{00000000-0000-0000-0000-000000000000}"/>
          </ac:spMkLst>
        </pc:spChg>
        <pc:spChg chg="del">
          <ac:chgData name="Wolpert, Eric Julien (ese8dt)" userId="S::ese8dt@virginia.edu::37104edb-090c-49cf-9c07-7504db1e8ffd" providerId="AD" clId="Web-{F08B7027-C69B-3853-0827-5CD54F8FA185}" dt="2025-04-16T20:26:41.843" v="13"/>
          <ac:spMkLst>
            <pc:docMk/>
            <pc:sldMk cId="0" sldId="259"/>
            <ac:spMk id="59" creationId="{00000000-0000-0000-0000-000000000000}"/>
          </ac:spMkLst>
        </pc:spChg>
        <pc:spChg chg="del">
          <ac:chgData name="Wolpert, Eric Julien (ese8dt)" userId="S::ese8dt@virginia.edu::37104edb-090c-49cf-9c07-7504db1e8ffd" providerId="AD" clId="Web-{F08B7027-C69B-3853-0827-5CD54F8FA185}" dt="2025-04-16T20:26:41.843" v="12"/>
          <ac:spMkLst>
            <pc:docMk/>
            <pc:sldMk cId="0" sldId="259"/>
            <ac:spMk id="60" creationId="{00000000-0000-0000-0000-000000000000}"/>
          </ac:spMkLst>
        </pc:spChg>
      </pc:sldChg>
      <pc:sldChg chg="addSp delSp modSp ord">
        <pc:chgData name="Wolpert, Eric Julien (ese8dt)" userId="S::ese8dt@virginia.edu::37104edb-090c-49cf-9c07-7504db1e8ffd" providerId="AD" clId="Web-{F08B7027-C69B-3853-0827-5CD54F8FA185}" dt="2025-04-16T20:55:07.291" v="340"/>
        <pc:sldMkLst>
          <pc:docMk/>
          <pc:sldMk cId="0" sldId="260"/>
        </pc:sldMkLst>
        <pc:spChg chg="mod">
          <ac:chgData name="Wolpert, Eric Julien (ese8dt)" userId="S::ese8dt@virginia.edu::37104edb-090c-49cf-9c07-7504db1e8ffd" providerId="AD" clId="Web-{F08B7027-C69B-3853-0827-5CD54F8FA185}" dt="2025-04-16T20:41:33.794" v="228" actId="20577"/>
          <ac:spMkLst>
            <pc:docMk/>
            <pc:sldMk cId="0" sldId="260"/>
            <ac:spMk id="67" creationId="{00000000-0000-0000-0000-000000000000}"/>
          </ac:spMkLst>
        </pc:spChg>
        <pc:picChg chg="add del">
          <ac:chgData name="Wolpert, Eric Julien (ese8dt)" userId="S::ese8dt@virginia.edu::37104edb-090c-49cf-9c07-7504db1e8ffd" providerId="AD" clId="Web-{F08B7027-C69B-3853-0827-5CD54F8FA185}" dt="2025-04-16T20:55:07.291" v="340"/>
          <ac:picMkLst>
            <pc:docMk/>
            <pc:sldMk cId="0" sldId="260"/>
            <ac:picMk id="65" creationId="{00000000-0000-0000-0000-000000000000}"/>
          </ac:picMkLst>
        </pc:picChg>
      </pc:sldChg>
      <pc:sldChg chg="ord">
        <pc:chgData name="Wolpert, Eric Julien (ese8dt)" userId="S::ese8dt@virginia.edu::37104edb-090c-49cf-9c07-7504db1e8ffd" providerId="AD" clId="Web-{F08B7027-C69B-3853-0827-5CD54F8FA185}" dt="2025-04-16T20:27:54.406" v="36"/>
        <pc:sldMkLst>
          <pc:docMk/>
          <pc:sldMk cId="0" sldId="261"/>
        </pc:sldMkLst>
      </pc:sldChg>
      <pc:sldChg chg="del">
        <pc:chgData name="Wolpert, Eric Julien (ese8dt)" userId="S::ese8dt@virginia.edu::37104edb-090c-49cf-9c07-7504db1e8ffd" providerId="AD" clId="Web-{F08B7027-C69B-3853-0827-5CD54F8FA185}" dt="2025-04-16T20:27:50.500" v="35"/>
        <pc:sldMkLst>
          <pc:docMk/>
          <pc:sldMk cId="0" sldId="262"/>
        </pc:sldMkLst>
      </pc:sldChg>
      <pc:sldChg chg="del">
        <pc:chgData name="Wolpert, Eric Julien (ese8dt)" userId="S::ese8dt@virginia.edu::37104edb-090c-49cf-9c07-7504db1e8ffd" providerId="AD" clId="Web-{F08B7027-C69B-3853-0827-5CD54F8FA185}" dt="2025-04-16T20:27:47.281" v="33"/>
        <pc:sldMkLst>
          <pc:docMk/>
          <pc:sldMk cId="0" sldId="263"/>
        </pc:sldMkLst>
      </pc:sldChg>
      <pc:sldChg chg="modSp ord">
        <pc:chgData name="Wolpert, Eric Julien (ese8dt)" userId="S::ese8dt@virginia.edu::37104edb-090c-49cf-9c07-7504db1e8ffd" providerId="AD" clId="Web-{F08B7027-C69B-3853-0827-5CD54F8FA185}" dt="2025-04-16T20:27:49.375" v="34"/>
        <pc:sldMkLst>
          <pc:docMk/>
          <pc:sldMk cId="0" sldId="266"/>
        </pc:sldMkLst>
        <pc:spChg chg="mod">
          <ac:chgData name="Wolpert, Eric Julien (ese8dt)" userId="S::ese8dt@virginia.edu::37104edb-090c-49cf-9c07-7504db1e8ffd" providerId="AD" clId="Web-{F08B7027-C69B-3853-0827-5CD54F8FA185}" dt="2025-04-16T20:27:38.969" v="31" actId="20577"/>
          <ac:spMkLst>
            <pc:docMk/>
            <pc:sldMk cId="0" sldId="266"/>
            <ac:spMk id="143" creationId="{00000000-0000-0000-0000-000000000000}"/>
          </ac:spMkLst>
        </pc:spChg>
      </pc:sldChg>
      <pc:sldChg chg="del">
        <pc:chgData name="Wolpert, Eric Julien (ese8dt)" userId="S::ese8dt@virginia.edu::37104edb-090c-49cf-9c07-7504db1e8ffd" providerId="AD" clId="Web-{F08B7027-C69B-3853-0827-5CD54F8FA185}" dt="2025-04-16T20:27:41.469" v="32"/>
        <pc:sldMkLst>
          <pc:docMk/>
          <pc:sldMk cId="0" sldId="267"/>
        </pc:sldMkLst>
      </pc:sldChg>
      <pc:sldChg chg="del">
        <pc:chgData name="Wolpert, Eric Julien (ese8dt)" userId="S::ese8dt@virginia.edu::37104edb-090c-49cf-9c07-7504db1e8ffd" providerId="AD" clId="Web-{F08B7027-C69B-3853-0827-5CD54F8FA185}" dt="2025-04-16T20:27:29.531" v="17"/>
        <pc:sldMkLst>
          <pc:docMk/>
          <pc:sldMk cId="0" sldId="273"/>
        </pc:sldMkLst>
      </pc:sldChg>
      <pc:sldChg chg="del">
        <pc:chgData name="Wolpert, Eric Julien (ese8dt)" userId="S::ese8dt@virginia.edu::37104edb-090c-49cf-9c07-7504db1e8ffd" providerId="AD" clId="Web-{F08B7027-C69B-3853-0827-5CD54F8FA185}" dt="2025-04-16T20:27:24.937" v="16"/>
        <pc:sldMkLst>
          <pc:docMk/>
          <pc:sldMk cId="0" sldId="274"/>
        </pc:sldMkLst>
      </pc:sldChg>
      <pc:sldChg chg="del">
        <pc:chgData name="Wolpert, Eric Julien (ese8dt)" userId="S::ese8dt@virginia.edu::37104edb-090c-49cf-9c07-7504db1e8ffd" providerId="AD" clId="Web-{F08B7027-C69B-3853-0827-5CD54F8FA185}" dt="2025-04-16T20:27:19.374" v="15"/>
        <pc:sldMkLst>
          <pc:docMk/>
          <pc:sldMk cId="0" sldId="276"/>
        </pc:sldMkLst>
      </pc:sldChg>
    </pc:docChg>
  </pc:docChgLst>
  <pc:docChgLst>
    <pc:chgData name="Wolpert, Eric Julien (ese8dt)" userId="S::ese8dt@virginia.edu::37104edb-090c-49cf-9c07-7504db1e8ffd" providerId="AD" clId="Web-{B376492A-FBBC-F687-DFE8-E0C4F3B9E22D}"/>
    <pc:docChg chg="delSld modSld sldOrd">
      <pc:chgData name="Wolpert, Eric Julien (ese8dt)" userId="S::ese8dt@virginia.edu::37104edb-090c-49cf-9c07-7504db1e8ffd" providerId="AD" clId="Web-{B376492A-FBBC-F687-DFE8-E0C4F3B9E22D}" dt="2025-04-23T01:23:01.464" v="214"/>
      <pc:docMkLst>
        <pc:docMk/>
      </pc:docMkLst>
      <pc:sldChg chg="modNotes">
        <pc:chgData name="Wolpert, Eric Julien (ese8dt)" userId="S::ese8dt@virginia.edu::37104edb-090c-49cf-9c07-7504db1e8ffd" providerId="AD" clId="Web-{B376492A-FBBC-F687-DFE8-E0C4F3B9E22D}" dt="2025-04-22T22:13:42.370" v="17"/>
        <pc:sldMkLst>
          <pc:docMk/>
          <pc:sldMk cId="3725771002" sldId="277"/>
        </pc:sldMkLst>
      </pc:sldChg>
      <pc:sldChg chg="modNotes">
        <pc:chgData name="Wolpert, Eric Julien (ese8dt)" userId="S::ese8dt@virginia.edu::37104edb-090c-49cf-9c07-7504db1e8ffd" providerId="AD" clId="Web-{B376492A-FBBC-F687-DFE8-E0C4F3B9E22D}" dt="2025-04-22T22:13:27.041" v="2"/>
        <pc:sldMkLst>
          <pc:docMk/>
          <pc:sldMk cId="3182317860" sldId="280"/>
        </pc:sldMkLst>
      </pc:sldChg>
      <pc:sldChg chg="del">
        <pc:chgData name="Wolpert, Eric Julien (ese8dt)" userId="S::ese8dt@virginia.edu::37104edb-090c-49cf-9c07-7504db1e8ffd" providerId="AD" clId="Web-{B376492A-FBBC-F687-DFE8-E0C4F3B9E22D}" dt="2025-04-23T00:53:56.858" v="69"/>
        <pc:sldMkLst>
          <pc:docMk/>
          <pc:sldMk cId="2006291056" sldId="281"/>
        </pc:sldMkLst>
      </pc:sldChg>
      <pc:sldChg chg="addSp delSp modSp del delAnim">
        <pc:chgData name="Wolpert, Eric Julien (ese8dt)" userId="S::ese8dt@virginia.edu::37104edb-090c-49cf-9c07-7504db1e8ffd" providerId="AD" clId="Web-{B376492A-FBBC-F687-DFE8-E0C4F3B9E22D}" dt="2025-04-23T01:10:29.618" v="116"/>
        <pc:sldMkLst>
          <pc:docMk/>
          <pc:sldMk cId="3184157506" sldId="285"/>
        </pc:sldMkLst>
        <pc:picChg chg="add mod">
          <ac:chgData name="Wolpert, Eric Julien (ese8dt)" userId="S::ese8dt@virginia.edu::37104edb-090c-49cf-9c07-7504db1e8ffd" providerId="AD" clId="Web-{B376492A-FBBC-F687-DFE8-E0C4F3B9E22D}" dt="2025-04-23T01:09:20.897" v="113" actId="1076"/>
          <ac:picMkLst>
            <pc:docMk/>
            <pc:sldMk cId="3184157506" sldId="285"/>
            <ac:picMk id="2" creationId="{068745A4-26DE-E54E-3AA6-B28CEA7D9895}"/>
          </ac:picMkLst>
        </pc:picChg>
        <pc:picChg chg="del mod">
          <ac:chgData name="Wolpert, Eric Julien (ese8dt)" userId="S::ese8dt@virginia.edu::37104edb-090c-49cf-9c07-7504db1e8ffd" providerId="AD" clId="Web-{B376492A-FBBC-F687-DFE8-E0C4F3B9E22D}" dt="2025-04-23T01:09:18.038" v="111"/>
          <ac:picMkLst>
            <pc:docMk/>
            <pc:sldMk cId="3184157506" sldId="285"/>
            <ac:picMk id="11" creationId="{E610FCD0-989B-1BA9-B9DE-DE7242A90EA0}"/>
          </ac:picMkLst>
        </pc:picChg>
      </pc:sldChg>
      <pc:sldChg chg="addSp delSp modSp addAnim delAnim modAnim">
        <pc:chgData name="Wolpert, Eric Julien (ese8dt)" userId="S::ese8dt@virginia.edu::37104edb-090c-49cf-9c07-7504db1e8ffd" providerId="AD" clId="Web-{B376492A-FBBC-F687-DFE8-E0C4F3B9E22D}" dt="2025-04-23T01:07:56.036" v="108"/>
        <pc:sldMkLst>
          <pc:docMk/>
          <pc:sldMk cId="337452380" sldId="286"/>
        </pc:sldMkLst>
        <pc:spChg chg="mod">
          <ac:chgData name="Wolpert, Eric Julien (ese8dt)" userId="S::ese8dt@virginia.edu::37104edb-090c-49cf-9c07-7504db1e8ffd" providerId="AD" clId="Web-{B376492A-FBBC-F687-DFE8-E0C4F3B9E22D}" dt="2025-04-23T01:07:28.957" v="95" actId="1076"/>
          <ac:spMkLst>
            <pc:docMk/>
            <pc:sldMk cId="337452380" sldId="286"/>
            <ac:spMk id="22" creationId="{30ACE21E-8331-8BC6-0B0E-43CBA4350DB6}"/>
          </ac:spMkLst>
        </pc:spChg>
        <pc:spChg chg="mod">
          <ac:chgData name="Wolpert, Eric Julien (ese8dt)" userId="S::ese8dt@virginia.edu::37104edb-090c-49cf-9c07-7504db1e8ffd" providerId="AD" clId="Web-{B376492A-FBBC-F687-DFE8-E0C4F3B9E22D}" dt="2025-04-23T01:07:28.972" v="96" actId="1076"/>
          <ac:spMkLst>
            <pc:docMk/>
            <pc:sldMk cId="337452380" sldId="286"/>
            <ac:spMk id="23" creationId="{25621937-0876-A26E-A314-29EAD3407889}"/>
          </ac:spMkLst>
        </pc:spChg>
        <pc:spChg chg="mod">
          <ac:chgData name="Wolpert, Eric Julien (ese8dt)" userId="S::ese8dt@virginia.edu::37104edb-090c-49cf-9c07-7504db1e8ffd" providerId="AD" clId="Web-{B376492A-FBBC-F687-DFE8-E0C4F3B9E22D}" dt="2025-04-23T01:07:28.988" v="97" actId="1076"/>
          <ac:spMkLst>
            <pc:docMk/>
            <pc:sldMk cId="337452380" sldId="286"/>
            <ac:spMk id="24" creationId="{D667BA99-BC30-6887-63B2-2C01461937C8}"/>
          </ac:spMkLst>
        </pc:spChg>
        <pc:spChg chg="mod">
          <ac:chgData name="Wolpert, Eric Julien (ese8dt)" userId="S::ese8dt@virginia.edu::37104edb-090c-49cf-9c07-7504db1e8ffd" providerId="AD" clId="Web-{B376492A-FBBC-F687-DFE8-E0C4F3B9E22D}" dt="2025-04-23T01:07:29.004" v="98" actId="1076"/>
          <ac:spMkLst>
            <pc:docMk/>
            <pc:sldMk cId="337452380" sldId="286"/>
            <ac:spMk id="25" creationId="{52C73779-621E-36C6-AB78-3A49F263E827}"/>
          </ac:spMkLst>
        </pc:spChg>
        <pc:spChg chg="mod">
          <ac:chgData name="Wolpert, Eric Julien (ese8dt)" userId="S::ese8dt@virginia.edu::37104edb-090c-49cf-9c07-7504db1e8ffd" providerId="AD" clId="Web-{B376492A-FBBC-F687-DFE8-E0C4F3B9E22D}" dt="2025-04-23T01:07:29.004" v="99" actId="1076"/>
          <ac:spMkLst>
            <pc:docMk/>
            <pc:sldMk cId="337452380" sldId="286"/>
            <ac:spMk id="26" creationId="{6CB5096C-743D-2179-DE0A-E5CC5E52FB07}"/>
          </ac:spMkLst>
        </pc:spChg>
        <pc:spChg chg="mod">
          <ac:chgData name="Wolpert, Eric Julien (ese8dt)" userId="S::ese8dt@virginia.edu::37104edb-090c-49cf-9c07-7504db1e8ffd" providerId="AD" clId="Web-{B376492A-FBBC-F687-DFE8-E0C4F3B9E22D}" dt="2025-04-23T01:07:29.019" v="100" actId="1076"/>
          <ac:spMkLst>
            <pc:docMk/>
            <pc:sldMk cId="337452380" sldId="286"/>
            <ac:spMk id="27" creationId="{8CBC3BD3-5B14-7687-36EA-3AD822B66616}"/>
          </ac:spMkLst>
        </pc:spChg>
        <pc:spChg chg="mod">
          <ac:chgData name="Wolpert, Eric Julien (ese8dt)" userId="S::ese8dt@virginia.edu::37104edb-090c-49cf-9c07-7504db1e8ffd" providerId="AD" clId="Web-{B376492A-FBBC-F687-DFE8-E0C4F3B9E22D}" dt="2025-04-23T01:07:29.035" v="101" actId="1076"/>
          <ac:spMkLst>
            <pc:docMk/>
            <pc:sldMk cId="337452380" sldId="286"/>
            <ac:spMk id="28" creationId="{2FF5F05E-6AC5-2078-B92B-DD5B4497B820}"/>
          </ac:spMkLst>
        </pc:spChg>
        <pc:spChg chg="mod">
          <ac:chgData name="Wolpert, Eric Julien (ese8dt)" userId="S::ese8dt@virginia.edu::37104edb-090c-49cf-9c07-7504db1e8ffd" providerId="AD" clId="Web-{B376492A-FBBC-F687-DFE8-E0C4F3B9E22D}" dt="2025-04-23T01:07:29.051" v="102" actId="1076"/>
          <ac:spMkLst>
            <pc:docMk/>
            <pc:sldMk cId="337452380" sldId="286"/>
            <ac:spMk id="29" creationId="{418D6D10-F05B-FD2B-2EFA-914AC8EE0771}"/>
          </ac:spMkLst>
        </pc:spChg>
        <pc:spChg chg="mod">
          <ac:chgData name="Wolpert, Eric Julien (ese8dt)" userId="S::ese8dt@virginia.edu::37104edb-090c-49cf-9c07-7504db1e8ffd" providerId="AD" clId="Web-{B376492A-FBBC-F687-DFE8-E0C4F3B9E22D}" dt="2025-04-23T01:07:05.612" v="89" actId="1076"/>
          <ac:spMkLst>
            <pc:docMk/>
            <pc:sldMk cId="337452380" sldId="286"/>
            <ac:spMk id="47" creationId="{CB77AB42-2C96-E764-142E-650F1E173F9A}"/>
          </ac:spMkLst>
        </pc:spChg>
        <pc:spChg chg="del">
          <ac:chgData name="Wolpert, Eric Julien (ese8dt)" userId="S::ese8dt@virginia.edu::37104edb-090c-49cf-9c07-7504db1e8ffd" providerId="AD" clId="Web-{B376492A-FBBC-F687-DFE8-E0C4F3B9E22D}" dt="2025-04-23T01:06:42.299" v="78"/>
          <ac:spMkLst>
            <pc:docMk/>
            <pc:sldMk cId="337452380" sldId="286"/>
            <ac:spMk id="49" creationId="{307AB212-420F-8318-A33E-F9D2562CDF30}"/>
          </ac:spMkLst>
        </pc:spChg>
        <pc:picChg chg="add mod">
          <ac:chgData name="Wolpert, Eric Julien (ese8dt)" userId="S::ese8dt@virginia.edu::37104edb-090c-49cf-9c07-7504db1e8ffd" providerId="AD" clId="Web-{B376492A-FBBC-F687-DFE8-E0C4F3B9E22D}" dt="2025-04-23T01:07:13.206" v="94" actId="1076"/>
          <ac:picMkLst>
            <pc:docMk/>
            <pc:sldMk cId="337452380" sldId="286"/>
            <ac:picMk id="2" creationId="{D6542913-C9C9-570E-0754-575176968BC0}"/>
          </ac:picMkLst>
        </pc:picChg>
        <pc:picChg chg="add mod">
          <ac:chgData name="Wolpert, Eric Julien (ese8dt)" userId="S::ese8dt@virginia.edu::37104edb-090c-49cf-9c07-7504db1e8ffd" providerId="AD" clId="Web-{B376492A-FBBC-F687-DFE8-E0C4F3B9E22D}" dt="2025-04-23T01:07:10.488" v="93" actId="14100"/>
          <ac:picMkLst>
            <pc:docMk/>
            <pc:sldMk cId="337452380" sldId="286"/>
            <ac:picMk id="5" creationId="{42E72435-A59E-2CDD-2DBE-D3607971F45A}"/>
          </ac:picMkLst>
        </pc:picChg>
        <pc:picChg chg="del">
          <ac:chgData name="Wolpert, Eric Julien (ese8dt)" userId="S::ese8dt@virginia.edu::37104edb-090c-49cf-9c07-7504db1e8ffd" providerId="AD" clId="Web-{B376492A-FBBC-F687-DFE8-E0C4F3B9E22D}" dt="2025-04-23T01:06:36.159" v="75"/>
          <ac:picMkLst>
            <pc:docMk/>
            <pc:sldMk cId="337452380" sldId="286"/>
            <ac:picMk id="48" creationId="{DBB0F3A7-2A54-7515-CE20-1B9714C7696A}"/>
          </ac:picMkLst>
        </pc:picChg>
        <pc:cxnChg chg="mod">
          <ac:chgData name="Wolpert, Eric Julien (ese8dt)" userId="S::ese8dt@virginia.edu::37104edb-090c-49cf-9c07-7504db1e8ffd" providerId="AD" clId="Web-{B376492A-FBBC-F687-DFE8-E0C4F3B9E22D}" dt="2025-04-23T01:07:31.222" v="104" actId="14100"/>
          <ac:cxnSpMkLst>
            <pc:docMk/>
            <pc:sldMk cId="337452380" sldId="286"/>
            <ac:cxnSpMk id="31" creationId="{BDC96F15-1C6D-BA7A-5118-C38C55F48BA8}"/>
          </ac:cxnSpMkLst>
        </pc:cxnChg>
      </pc:sldChg>
      <pc:sldChg chg="addSp delSp modSp ord addAnim delAnim modAnim">
        <pc:chgData name="Wolpert, Eric Julien (ese8dt)" userId="S::ese8dt@virginia.edu::37104edb-090c-49cf-9c07-7504db1e8ffd" providerId="AD" clId="Web-{B376492A-FBBC-F687-DFE8-E0C4F3B9E22D}" dt="2025-04-23T01:22:30.260" v="213"/>
        <pc:sldMkLst>
          <pc:docMk/>
          <pc:sldMk cId="1932837751" sldId="293"/>
        </pc:sldMkLst>
        <pc:spChg chg="del">
          <ac:chgData name="Wolpert, Eric Julien (ese8dt)" userId="S::ese8dt@virginia.edu::37104edb-090c-49cf-9c07-7504db1e8ffd" providerId="AD" clId="Web-{B376492A-FBBC-F687-DFE8-E0C4F3B9E22D}" dt="2025-04-23T01:22:30.260" v="213"/>
          <ac:spMkLst>
            <pc:docMk/>
            <pc:sldMk cId="1932837751" sldId="293"/>
            <ac:spMk id="3" creationId="{91F20960-177C-F1F7-8D18-395D74693E07}"/>
          </ac:spMkLst>
        </pc:spChg>
        <pc:spChg chg="mod">
          <ac:chgData name="Wolpert, Eric Julien (ese8dt)" userId="S::ese8dt@virginia.edu::37104edb-090c-49cf-9c07-7504db1e8ffd" providerId="AD" clId="Web-{B376492A-FBBC-F687-DFE8-E0C4F3B9E22D}" dt="2025-04-23T01:11:52.292" v="129" actId="1076"/>
          <ac:spMkLst>
            <pc:docMk/>
            <pc:sldMk cId="1932837751" sldId="293"/>
            <ac:spMk id="4" creationId="{2B8BA691-1EF2-FA69-0D79-DEBB432FE09B}"/>
          </ac:spMkLst>
        </pc:spChg>
        <pc:spChg chg="mod">
          <ac:chgData name="Wolpert, Eric Julien (ese8dt)" userId="S::ese8dt@virginia.edu::37104edb-090c-49cf-9c07-7504db1e8ffd" providerId="AD" clId="Web-{B376492A-FBBC-F687-DFE8-E0C4F3B9E22D}" dt="2025-04-23T01:15:24.375" v="169" actId="1076"/>
          <ac:spMkLst>
            <pc:docMk/>
            <pc:sldMk cId="1932837751" sldId="293"/>
            <ac:spMk id="6" creationId="{0B8B1988-3FB7-514F-CDB1-C7D215CCF791}"/>
          </ac:spMkLst>
        </pc:spChg>
        <pc:spChg chg="mod">
          <ac:chgData name="Wolpert, Eric Julien (ese8dt)" userId="S::ese8dt@virginia.edu::37104edb-090c-49cf-9c07-7504db1e8ffd" providerId="AD" clId="Web-{B376492A-FBBC-F687-DFE8-E0C4F3B9E22D}" dt="2025-04-23T01:11:54.760" v="130" actId="1076"/>
          <ac:spMkLst>
            <pc:docMk/>
            <pc:sldMk cId="1932837751" sldId="293"/>
            <ac:spMk id="8" creationId="{E1EA1C8E-2C77-042B-056F-C618A5723679}"/>
          </ac:spMkLst>
        </pc:spChg>
        <pc:spChg chg="mod">
          <ac:chgData name="Wolpert, Eric Julien (ese8dt)" userId="S::ese8dt@virginia.edu::37104edb-090c-49cf-9c07-7504db1e8ffd" providerId="AD" clId="Web-{B376492A-FBBC-F687-DFE8-E0C4F3B9E22D}" dt="2025-04-23T01:13:06.637" v="139" actId="1076"/>
          <ac:spMkLst>
            <pc:docMk/>
            <pc:sldMk cId="1932837751" sldId="293"/>
            <ac:spMk id="13" creationId="{865F0F11-DF1E-E72B-31D9-C96E000F561F}"/>
          </ac:spMkLst>
        </pc:spChg>
        <pc:spChg chg="mod">
          <ac:chgData name="Wolpert, Eric Julien (ese8dt)" userId="S::ese8dt@virginia.edu::37104edb-090c-49cf-9c07-7504db1e8ffd" providerId="AD" clId="Web-{B376492A-FBBC-F687-DFE8-E0C4F3B9E22D}" dt="2025-04-23T01:13:06.653" v="140" actId="1076"/>
          <ac:spMkLst>
            <pc:docMk/>
            <pc:sldMk cId="1932837751" sldId="293"/>
            <ac:spMk id="14" creationId="{ED8E5EB1-9458-5535-884D-33C03DEA65DC}"/>
          </ac:spMkLst>
        </pc:spChg>
        <pc:spChg chg="add del">
          <ac:chgData name="Wolpert, Eric Julien (ese8dt)" userId="S::ese8dt@virginia.edu::37104edb-090c-49cf-9c07-7504db1e8ffd" providerId="AD" clId="Web-{B376492A-FBBC-F687-DFE8-E0C4F3B9E22D}" dt="2025-04-23T01:22:28.823" v="212"/>
          <ac:spMkLst>
            <pc:docMk/>
            <pc:sldMk cId="1932837751" sldId="293"/>
            <ac:spMk id="19" creationId="{7E3663D7-3D3D-604A-5C16-B51FFAC12E25}"/>
          </ac:spMkLst>
        </pc:spChg>
        <pc:picChg chg="add mod">
          <ac:chgData name="Wolpert, Eric Julien (ese8dt)" userId="S::ese8dt@virginia.edu::37104edb-090c-49cf-9c07-7504db1e8ffd" providerId="AD" clId="Web-{B376492A-FBBC-F687-DFE8-E0C4F3B9E22D}" dt="2025-04-23T01:13:03.387" v="136" actId="1076"/>
          <ac:picMkLst>
            <pc:docMk/>
            <pc:sldMk cId="1932837751" sldId="293"/>
            <ac:picMk id="2" creationId="{B89EBDC1-E346-F338-9EEF-B2E6AD6DB802}"/>
          </ac:picMkLst>
        </pc:picChg>
        <pc:picChg chg="mod">
          <ac:chgData name="Wolpert, Eric Julien (ese8dt)" userId="S::ese8dt@virginia.edu::37104edb-090c-49cf-9c07-7504db1e8ffd" providerId="AD" clId="Web-{B376492A-FBBC-F687-DFE8-E0C4F3B9E22D}" dt="2025-04-23T01:13:06.621" v="137" actId="1076"/>
          <ac:picMkLst>
            <pc:docMk/>
            <pc:sldMk cId="1932837751" sldId="293"/>
            <ac:picMk id="5" creationId="{265CED30-6D51-8B83-7AD6-231510209C39}"/>
          </ac:picMkLst>
        </pc:picChg>
        <pc:picChg chg="mod">
          <ac:chgData name="Wolpert, Eric Julien (ese8dt)" userId="S::ese8dt@virginia.edu::37104edb-090c-49cf-9c07-7504db1e8ffd" providerId="AD" clId="Web-{B376492A-FBBC-F687-DFE8-E0C4F3B9E22D}" dt="2025-04-23T01:13:06.637" v="138" actId="1076"/>
          <ac:picMkLst>
            <pc:docMk/>
            <pc:sldMk cId="1932837751" sldId="293"/>
            <ac:picMk id="9" creationId="{62BBE31F-2945-DD9B-6490-17F016A58777}"/>
          </ac:picMkLst>
        </pc:picChg>
        <pc:picChg chg="add del">
          <ac:chgData name="Wolpert, Eric Julien (ese8dt)" userId="S::ese8dt@virginia.edu::37104edb-090c-49cf-9c07-7504db1e8ffd" providerId="AD" clId="Web-{B376492A-FBBC-F687-DFE8-E0C4F3B9E22D}" dt="2025-04-23T01:12:52.074" v="131"/>
          <ac:picMkLst>
            <pc:docMk/>
            <pc:sldMk cId="1932837751" sldId="293"/>
            <ac:picMk id="10" creationId="{D8E327D4-44C4-FBD7-3AF2-3ED12EA3C1BF}"/>
          </ac:picMkLst>
        </pc:picChg>
        <pc:picChg chg="del">
          <ac:chgData name="Wolpert, Eric Julien (ese8dt)" userId="S::ese8dt@virginia.edu::37104edb-090c-49cf-9c07-7504db1e8ffd" providerId="AD" clId="Web-{B376492A-FBBC-F687-DFE8-E0C4F3B9E22D}" dt="2025-04-23T01:10:26.586" v="114"/>
          <ac:picMkLst>
            <pc:docMk/>
            <pc:sldMk cId="1932837751" sldId="293"/>
            <ac:picMk id="11" creationId="{6FFB7E30-06F1-99D8-EE08-CC719B6ADEF6}"/>
          </ac:picMkLst>
        </pc:picChg>
        <pc:picChg chg="del">
          <ac:chgData name="Wolpert, Eric Julien (ese8dt)" userId="S::ese8dt@virginia.edu::37104edb-090c-49cf-9c07-7504db1e8ffd" providerId="AD" clId="Web-{B376492A-FBBC-F687-DFE8-E0C4F3B9E22D}" dt="2025-04-23T01:04:06.905" v="70"/>
          <ac:picMkLst>
            <pc:docMk/>
            <pc:sldMk cId="1932837751" sldId="293"/>
            <ac:picMk id="12" creationId="{A1ACEB6A-0A19-08D1-6897-72940F56F04A}"/>
          </ac:picMkLst>
        </pc:picChg>
        <pc:picChg chg="add mod">
          <ac:chgData name="Wolpert, Eric Julien (ese8dt)" userId="S::ese8dt@virginia.edu::37104edb-090c-49cf-9c07-7504db1e8ffd" providerId="AD" clId="Web-{B376492A-FBBC-F687-DFE8-E0C4F3B9E22D}" dt="2025-04-23T01:13:21.716" v="146" actId="1076"/>
          <ac:picMkLst>
            <pc:docMk/>
            <pc:sldMk cId="1932837751" sldId="293"/>
            <ac:picMk id="15" creationId="{4AAF4AFC-F924-7441-A531-52216C25828E}"/>
          </ac:picMkLst>
        </pc:picChg>
        <pc:picChg chg="add mod">
          <ac:chgData name="Wolpert, Eric Julien (ese8dt)" userId="S::ese8dt@virginia.edu::37104edb-090c-49cf-9c07-7504db1e8ffd" providerId="AD" clId="Web-{B376492A-FBBC-F687-DFE8-E0C4F3B9E22D}" dt="2025-04-23T01:12:55.652" v="133" actId="1076"/>
          <ac:picMkLst>
            <pc:docMk/>
            <pc:sldMk cId="1932837751" sldId="293"/>
            <ac:picMk id="16" creationId="{D6C8B61B-2F7C-4595-C5A4-9D67F316D3EA}"/>
          </ac:picMkLst>
        </pc:picChg>
        <pc:picChg chg="add mod">
          <ac:chgData name="Wolpert, Eric Julien (ese8dt)" userId="S::ese8dt@virginia.edu::37104edb-090c-49cf-9c07-7504db1e8ffd" providerId="AD" clId="Web-{B376492A-FBBC-F687-DFE8-E0C4F3B9E22D}" dt="2025-04-23T01:14:08.717" v="148" actId="1076"/>
          <ac:picMkLst>
            <pc:docMk/>
            <pc:sldMk cId="1932837751" sldId="293"/>
            <ac:picMk id="17" creationId="{009F9F97-3B7A-4CC2-D8EE-877F27F17D23}"/>
          </ac:picMkLst>
        </pc:picChg>
        <pc:picChg chg="add mod">
          <ac:chgData name="Wolpert, Eric Julien (ese8dt)" userId="S::ese8dt@virginia.edu::37104edb-090c-49cf-9c07-7504db1e8ffd" providerId="AD" clId="Web-{B376492A-FBBC-F687-DFE8-E0C4F3B9E22D}" dt="2025-04-23T01:14:36.936" v="153" actId="1076"/>
          <ac:picMkLst>
            <pc:docMk/>
            <pc:sldMk cId="1932837751" sldId="293"/>
            <ac:picMk id="18" creationId="{1887BE1E-36E6-4A44-0A4A-23634DAB6CC5}"/>
          </ac:picMkLst>
        </pc:picChg>
      </pc:sldChg>
      <pc:sldChg chg="addSp delSp modSp ord addAnim delAnim">
        <pc:chgData name="Wolpert, Eric Julien (ese8dt)" userId="S::ese8dt@virginia.edu::37104edb-090c-49cf-9c07-7504db1e8ffd" providerId="AD" clId="Web-{B376492A-FBBC-F687-DFE8-E0C4F3B9E22D}" dt="2025-04-23T01:23:01.464" v="214"/>
        <pc:sldMkLst>
          <pc:docMk/>
          <pc:sldMk cId="3353156643" sldId="294"/>
        </pc:sldMkLst>
        <pc:spChg chg="del mod">
          <ac:chgData name="Wolpert, Eric Julien (ese8dt)" userId="S::ese8dt@virginia.edu::37104edb-090c-49cf-9c07-7504db1e8ffd" providerId="AD" clId="Web-{B376492A-FBBC-F687-DFE8-E0C4F3B9E22D}" dt="2025-04-23T01:22:22.323" v="210"/>
          <ac:spMkLst>
            <pc:docMk/>
            <pc:sldMk cId="3353156643" sldId="294"/>
            <ac:spMk id="3" creationId="{4B8681E1-917E-BCEA-3F9F-C78CFD0B69AA}"/>
          </ac:spMkLst>
        </pc:spChg>
        <pc:spChg chg="add del mod">
          <ac:chgData name="Wolpert, Eric Julien (ese8dt)" userId="S::ese8dt@virginia.edu::37104edb-090c-49cf-9c07-7504db1e8ffd" providerId="AD" clId="Web-{B376492A-FBBC-F687-DFE8-E0C4F3B9E22D}" dt="2025-04-23T01:20:00.663" v="205"/>
          <ac:spMkLst>
            <pc:docMk/>
            <pc:sldMk cId="3353156643" sldId="294"/>
            <ac:spMk id="4" creationId="{9542CA3B-6511-35B1-B328-AC20D15FA47E}"/>
          </ac:spMkLst>
        </pc:spChg>
        <pc:spChg chg="add">
          <ac:chgData name="Wolpert, Eric Julien (ese8dt)" userId="S::ese8dt@virginia.edu::37104edb-090c-49cf-9c07-7504db1e8ffd" providerId="AD" clId="Web-{B376492A-FBBC-F687-DFE8-E0C4F3B9E22D}" dt="2025-04-23T01:23:01.464" v="214"/>
          <ac:spMkLst>
            <pc:docMk/>
            <pc:sldMk cId="3353156643" sldId="294"/>
            <ac:spMk id="6" creationId="{91F20960-177C-F1F7-8D18-395D74693E07}"/>
          </ac:spMkLst>
        </pc:spChg>
        <pc:picChg chg="add del mod">
          <ac:chgData name="Wolpert, Eric Julien (ese8dt)" userId="S::ese8dt@virginia.edu::37104edb-090c-49cf-9c07-7504db1e8ffd" providerId="AD" clId="Web-{B376492A-FBBC-F687-DFE8-E0C4F3B9E22D}" dt="2025-04-23T01:20:01.851" v="206"/>
          <ac:picMkLst>
            <pc:docMk/>
            <pc:sldMk cId="3353156643" sldId="294"/>
            <ac:picMk id="5" creationId="{812130B5-B140-7B55-AD55-96F7C2DB9E4B}"/>
          </ac:picMkLst>
        </pc:picChg>
      </pc:sldChg>
    </pc:docChg>
  </pc:docChgLst>
  <pc:docChgLst>
    <pc:chgData name="Wolpert, Eric Julien (ese8dt)" userId="S::ese8dt@virginia.edu::37104edb-090c-49cf-9c07-7504db1e8ffd" providerId="AD" clId="Web-{A4A72B8D-971E-BBF6-69A5-485F24017010}"/>
    <pc:docChg chg="modSld">
      <pc:chgData name="Wolpert, Eric Julien (ese8dt)" userId="S::ese8dt@virginia.edu::37104edb-090c-49cf-9c07-7504db1e8ffd" providerId="AD" clId="Web-{A4A72B8D-971E-BBF6-69A5-485F24017010}" dt="2025-04-22T17:10:24.863" v="2"/>
      <pc:docMkLst>
        <pc:docMk/>
      </pc:docMkLst>
      <pc:sldChg chg="addAnim delAnim modAnim">
        <pc:chgData name="Wolpert, Eric Julien (ese8dt)" userId="S::ese8dt@virginia.edu::37104edb-090c-49cf-9c07-7504db1e8ffd" providerId="AD" clId="Web-{A4A72B8D-971E-BBF6-69A5-485F24017010}" dt="2025-04-22T17:10:24.863" v="2"/>
        <pc:sldMkLst>
          <pc:docMk/>
          <pc:sldMk cId="1769267559" sldId="278"/>
        </pc:sldMkLst>
      </pc:sldChg>
    </pc:docChg>
  </pc:docChgLst>
  <pc:docChgLst>
    <pc:chgData name="Wolpert, Eric Julien (ese8dt)" userId="S::ese8dt@virginia.edu::37104edb-090c-49cf-9c07-7504db1e8ffd" providerId="AD" clId="Web-{B215F9BC-D22D-F3C7-99FA-AA409242717C}"/>
    <pc:docChg chg="modSld">
      <pc:chgData name="Wolpert, Eric Julien (ese8dt)" userId="S::ese8dt@virginia.edu::37104edb-090c-49cf-9c07-7504db1e8ffd" providerId="AD" clId="Web-{B215F9BC-D22D-F3C7-99FA-AA409242717C}" dt="2025-04-22T17:09:37.465" v="591"/>
      <pc:docMkLst>
        <pc:docMk/>
      </pc:docMkLst>
      <pc:sldChg chg="modSp">
        <pc:chgData name="Wolpert, Eric Julien (ese8dt)" userId="S::ese8dt@virginia.edu::37104edb-090c-49cf-9c07-7504db1e8ffd" providerId="AD" clId="Web-{B215F9BC-D22D-F3C7-99FA-AA409242717C}" dt="2025-04-22T16:27:29.688" v="57" actId="20577"/>
        <pc:sldMkLst>
          <pc:docMk/>
          <pc:sldMk cId="2396670283" sldId="276"/>
        </pc:sldMkLst>
        <pc:spChg chg="mod">
          <ac:chgData name="Wolpert, Eric Julien (ese8dt)" userId="S::ese8dt@virginia.edu::37104edb-090c-49cf-9c07-7504db1e8ffd" providerId="AD" clId="Web-{B215F9BC-D22D-F3C7-99FA-AA409242717C}" dt="2025-04-22T16:27:29.688" v="57" actId="20577"/>
          <ac:spMkLst>
            <pc:docMk/>
            <pc:sldMk cId="2396670283" sldId="276"/>
            <ac:spMk id="6" creationId="{EFA18E99-861B-9A6B-E24B-BA5DB5991AD3}"/>
          </ac:spMkLst>
        </pc:spChg>
      </pc:sldChg>
      <pc:sldChg chg="modSp">
        <pc:chgData name="Wolpert, Eric Julien (ese8dt)" userId="S::ese8dt@virginia.edu::37104edb-090c-49cf-9c07-7504db1e8ffd" providerId="AD" clId="Web-{B215F9BC-D22D-F3C7-99FA-AA409242717C}" dt="2025-04-22T16:29:10.284" v="90" actId="20577"/>
        <pc:sldMkLst>
          <pc:docMk/>
          <pc:sldMk cId="3725771002" sldId="277"/>
        </pc:sldMkLst>
        <pc:spChg chg="mod">
          <ac:chgData name="Wolpert, Eric Julien (ese8dt)" userId="S::ese8dt@virginia.edu::37104edb-090c-49cf-9c07-7504db1e8ffd" providerId="AD" clId="Web-{B215F9BC-D22D-F3C7-99FA-AA409242717C}" dt="2025-04-22T16:16:25.110" v="3" actId="1076"/>
          <ac:spMkLst>
            <pc:docMk/>
            <pc:sldMk cId="3725771002" sldId="277"/>
            <ac:spMk id="24" creationId="{E8EE5CE5-9A6D-FE44-86C8-341EB2EB0121}"/>
          </ac:spMkLst>
        </pc:spChg>
        <pc:spChg chg="mod">
          <ac:chgData name="Wolpert, Eric Julien (ese8dt)" userId="S::ese8dt@virginia.edu::37104edb-090c-49cf-9c07-7504db1e8ffd" providerId="AD" clId="Web-{B215F9BC-D22D-F3C7-99FA-AA409242717C}" dt="2025-04-22T16:16:25.125" v="4" actId="1076"/>
          <ac:spMkLst>
            <pc:docMk/>
            <pc:sldMk cId="3725771002" sldId="277"/>
            <ac:spMk id="25" creationId="{79507071-44F9-280B-E5A8-3E7438410FA7}"/>
          </ac:spMkLst>
        </pc:spChg>
        <pc:spChg chg="mod">
          <ac:chgData name="Wolpert, Eric Julien (ese8dt)" userId="S::ese8dt@virginia.edu::37104edb-090c-49cf-9c07-7504db1e8ffd" providerId="AD" clId="Web-{B215F9BC-D22D-F3C7-99FA-AA409242717C}" dt="2025-04-22T16:29:07.081" v="86" actId="20577"/>
          <ac:spMkLst>
            <pc:docMk/>
            <pc:sldMk cId="3725771002" sldId="277"/>
            <ac:spMk id="33" creationId="{3B211F20-659C-7BA1-92D3-0790544FB4F7}"/>
          </ac:spMkLst>
        </pc:spChg>
        <pc:spChg chg="mod">
          <ac:chgData name="Wolpert, Eric Julien (ese8dt)" userId="S::ese8dt@virginia.edu::37104edb-090c-49cf-9c07-7504db1e8ffd" providerId="AD" clId="Web-{B215F9BC-D22D-F3C7-99FA-AA409242717C}" dt="2025-04-22T16:29:10.284" v="90" actId="20577"/>
          <ac:spMkLst>
            <pc:docMk/>
            <pc:sldMk cId="3725771002" sldId="277"/>
            <ac:spMk id="34" creationId="{A0C13ECC-9AB3-9FAD-7731-E025A910C166}"/>
          </ac:spMkLst>
        </pc:spChg>
      </pc:sldChg>
      <pc:sldChg chg="addSp delSp modSp addAnim delAnim modAnim">
        <pc:chgData name="Wolpert, Eric Julien (ese8dt)" userId="S::ese8dt@virginia.edu::37104edb-090c-49cf-9c07-7504db1e8ffd" providerId="AD" clId="Web-{B215F9BC-D22D-F3C7-99FA-AA409242717C}" dt="2025-04-22T17:09:37.465" v="591"/>
        <pc:sldMkLst>
          <pc:docMk/>
          <pc:sldMk cId="1769267559" sldId="278"/>
        </pc:sldMkLst>
        <pc:spChg chg="add mod">
          <ac:chgData name="Wolpert, Eric Julien (ese8dt)" userId="S::ese8dt@virginia.edu::37104edb-090c-49cf-9c07-7504db1e8ffd" providerId="AD" clId="Web-{B215F9BC-D22D-F3C7-99FA-AA409242717C}" dt="2025-04-22T17:04:33.021" v="494" actId="1076"/>
          <ac:spMkLst>
            <pc:docMk/>
            <pc:sldMk cId="1769267559" sldId="278"/>
            <ac:spMk id="2" creationId="{ED8791AB-959A-23A9-8AD7-21538461E929}"/>
          </ac:spMkLst>
        </pc:spChg>
        <pc:spChg chg="add del mod">
          <ac:chgData name="Wolpert, Eric Julien (ese8dt)" userId="S::ese8dt@virginia.edu::37104edb-090c-49cf-9c07-7504db1e8ffd" providerId="AD" clId="Web-{B215F9BC-D22D-F3C7-99FA-AA409242717C}" dt="2025-04-22T17:05:41.835" v="523"/>
          <ac:spMkLst>
            <pc:docMk/>
            <pc:sldMk cId="1769267559" sldId="278"/>
            <ac:spMk id="3" creationId="{D64CED24-E424-A1BF-817E-BE9C4CF6A91F}"/>
          </ac:spMkLst>
        </pc:spChg>
        <pc:spChg chg="add mod">
          <ac:chgData name="Wolpert, Eric Julien (ese8dt)" userId="S::ese8dt@virginia.edu::37104edb-090c-49cf-9c07-7504db1e8ffd" providerId="AD" clId="Web-{B215F9BC-D22D-F3C7-99FA-AA409242717C}" dt="2025-04-22T17:04:29.927" v="493" actId="1076"/>
          <ac:spMkLst>
            <pc:docMk/>
            <pc:sldMk cId="1769267559" sldId="278"/>
            <ac:spMk id="4" creationId="{834D42C9-08DD-79CC-5CE4-E5BED99FA500}"/>
          </ac:spMkLst>
        </pc:spChg>
        <pc:spChg chg="mod">
          <ac:chgData name="Wolpert, Eric Julien (ese8dt)" userId="S::ese8dt@virginia.edu::37104edb-090c-49cf-9c07-7504db1e8ffd" providerId="AD" clId="Web-{B215F9BC-D22D-F3C7-99FA-AA409242717C}" dt="2025-04-22T17:02:40.315" v="451" actId="20577"/>
          <ac:spMkLst>
            <pc:docMk/>
            <pc:sldMk cId="1769267559" sldId="278"/>
            <ac:spMk id="5" creationId="{29301E0D-7A61-5D51-1040-9ED2485C7B26}"/>
          </ac:spMkLst>
        </pc:spChg>
        <pc:spChg chg="mod">
          <ac:chgData name="Wolpert, Eric Julien (ese8dt)" userId="S::ese8dt@virginia.edu::37104edb-090c-49cf-9c07-7504db1e8ffd" providerId="AD" clId="Web-{B215F9BC-D22D-F3C7-99FA-AA409242717C}" dt="2025-04-22T17:03:06.909" v="452" actId="14100"/>
          <ac:spMkLst>
            <pc:docMk/>
            <pc:sldMk cId="1769267559" sldId="278"/>
            <ac:spMk id="7" creationId="{D4118BEE-E204-395C-AE04-46C82F236FA1}"/>
          </ac:spMkLst>
        </pc:spChg>
        <pc:spChg chg="mod">
          <ac:chgData name="Wolpert, Eric Julien (ese8dt)" userId="S::ese8dt@virginia.edu::37104edb-090c-49cf-9c07-7504db1e8ffd" providerId="AD" clId="Web-{B215F9BC-D22D-F3C7-99FA-AA409242717C}" dt="2025-04-22T16:42:25.131" v="375" actId="1076"/>
          <ac:spMkLst>
            <pc:docMk/>
            <pc:sldMk cId="1769267559" sldId="278"/>
            <ac:spMk id="8" creationId="{13A248D8-E266-A1AF-CA30-512D90D0328C}"/>
          </ac:spMkLst>
        </pc:spChg>
        <pc:spChg chg="add mod">
          <ac:chgData name="Wolpert, Eric Julien (ese8dt)" userId="S::ese8dt@virginia.edu::37104edb-090c-49cf-9c07-7504db1e8ffd" providerId="AD" clId="Web-{B215F9BC-D22D-F3C7-99FA-AA409242717C}" dt="2025-04-22T17:06:00.445" v="533" actId="20577"/>
          <ac:spMkLst>
            <pc:docMk/>
            <pc:sldMk cId="1769267559" sldId="278"/>
            <ac:spMk id="9" creationId="{BDC156E5-2E9A-BCCE-D4D0-770E04D358D4}"/>
          </ac:spMkLst>
        </pc:spChg>
        <pc:spChg chg="add mod">
          <ac:chgData name="Wolpert, Eric Julien (ese8dt)" userId="S::ese8dt@virginia.edu::37104edb-090c-49cf-9c07-7504db1e8ffd" providerId="AD" clId="Web-{B215F9BC-D22D-F3C7-99FA-AA409242717C}" dt="2025-04-22T17:07:26.712" v="568" actId="20577"/>
          <ac:spMkLst>
            <pc:docMk/>
            <pc:sldMk cId="1769267559" sldId="278"/>
            <ac:spMk id="11" creationId="{833625E3-16EE-7DD4-8901-56F4EA116B6D}"/>
          </ac:spMkLst>
        </pc:spChg>
      </pc:sldChg>
    </pc:docChg>
  </pc:docChgLst>
  <pc:docChgLst>
    <pc:chgData name="Wiktorowicz, Sebastian P (rge3gq)" userId="S::rge3gq@virginia.edu::c168daa0-03e8-4954-b097-5eab26134a75" providerId="AD" clId="Web-{121BDCAB-FD2E-2B1F-FB60-E7AAF623214B}"/>
    <pc:docChg chg="addSld delSld modSld">
      <pc:chgData name="Wiktorowicz, Sebastian P (rge3gq)" userId="S::rge3gq@virginia.edu::c168daa0-03e8-4954-b097-5eab26134a75" providerId="AD" clId="Web-{121BDCAB-FD2E-2B1F-FB60-E7AAF623214B}" dt="2025-04-23T04:45:28.401" v="17" actId="1076"/>
      <pc:docMkLst>
        <pc:docMk/>
      </pc:docMkLst>
      <pc:sldChg chg="addSp delSp modSp">
        <pc:chgData name="Wiktorowicz, Sebastian P (rge3gq)" userId="S::rge3gq@virginia.edu::c168daa0-03e8-4954-b097-5eab26134a75" providerId="AD" clId="Web-{121BDCAB-FD2E-2B1F-FB60-E7AAF623214B}" dt="2025-04-23T00:54:16.008" v="16"/>
        <pc:sldMkLst>
          <pc:docMk/>
          <pc:sldMk cId="0" sldId="256"/>
        </pc:sldMkLst>
        <pc:spChg chg="add del mod">
          <ac:chgData name="Wiktorowicz, Sebastian P (rge3gq)" userId="S::rge3gq@virginia.edu::c168daa0-03e8-4954-b097-5eab26134a75" providerId="AD" clId="Web-{121BDCAB-FD2E-2B1F-FB60-E7AAF623214B}" dt="2025-04-23T00:54:16.008" v="16"/>
          <ac:spMkLst>
            <pc:docMk/>
            <pc:sldMk cId="0" sldId="256"/>
            <ac:spMk id="2" creationId="{86F40D68-47E5-F2D3-A27B-55C839101ACC}"/>
          </ac:spMkLst>
        </pc:spChg>
      </pc:sldChg>
      <pc:sldChg chg="new del">
        <pc:chgData name="Wiktorowicz, Sebastian P (rge3gq)" userId="S::rge3gq@virginia.edu::c168daa0-03e8-4954-b097-5eab26134a75" providerId="AD" clId="Web-{121BDCAB-FD2E-2B1F-FB60-E7AAF623214B}" dt="2025-04-23T00:30:36.931" v="6"/>
        <pc:sldMkLst>
          <pc:docMk/>
          <pc:sldMk cId="2688729354" sldId="297"/>
        </pc:sldMkLst>
      </pc:sldChg>
      <pc:sldChg chg="add replId">
        <pc:chgData name="Wiktorowicz, Sebastian P (rge3gq)" userId="S::rge3gq@virginia.edu::c168daa0-03e8-4954-b097-5eab26134a75" providerId="AD" clId="Web-{121BDCAB-FD2E-2B1F-FB60-E7AAF623214B}" dt="2025-04-23T00:30:33.900" v="5"/>
        <pc:sldMkLst>
          <pc:docMk/>
          <pc:sldMk cId="530067921" sldId="298"/>
        </pc:sldMkLst>
      </pc:sldChg>
      <pc:sldChg chg="add del replId">
        <pc:chgData name="Wiktorowicz, Sebastian P (rge3gq)" userId="S::rge3gq@virginia.edu::c168daa0-03e8-4954-b097-5eab26134a75" providerId="AD" clId="Web-{121BDCAB-FD2E-2B1F-FB60-E7AAF623214B}" dt="2025-04-23T00:30:26.447" v="4"/>
        <pc:sldMkLst>
          <pc:docMk/>
          <pc:sldMk cId="1948838047" sldId="298"/>
        </pc:sldMkLst>
      </pc:sldChg>
      <pc:sldChg chg="modSp">
        <pc:chgData name="Wiktorowicz, Sebastian P (rge3gq)" userId="S::rge3gq@virginia.edu::c168daa0-03e8-4954-b097-5eab26134a75" providerId="AD" clId="Web-{121BDCAB-FD2E-2B1F-FB60-E7AAF623214B}" dt="2025-04-23T04:45:28.401" v="17" actId="1076"/>
        <pc:sldMkLst>
          <pc:docMk/>
          <pc:sldMk cId="4230063602" sldId="301"/>
        </pc:sldMkLst>
        <pc:picChg chg="mod">
          <ac:chgData name="Wiktorowicz, Sebastian P (rge3gq)" userId="S::rge3gq@virginia.edu::c168daa0-03e8-4954-b097-5eab26134a75" providerId="AD" clId="Web-{121BDCAB-FD2E-2B1F-FB60-E7AAF623214B}" dt="2025-04-23T04:45:28.401" v="17" actId="1076"/>
          <ac:picMkLst>
            <pc:docMk/>
            <pc:sldMk cId="4230063602" sldId="301"/>
            <ac:picMk id="15" creationId="{EE6E708B-E287-7C8D-EB5C-1911642C3816}"/>
          </ac:picMkLst>
        </pc:picChg>
      </pc:sldChg>
    </pc:docChg>
  </pc:docChgLst>
  <pc:docChgLst>
    <pc:chgData name="Wolpert, Eric Julien (ese8dt)" userId="S::ese8dt@virginia.edu::37104edb-090c-49cf-9c07-7504db1e8ffd" providerId="AD" clId="Web-{E4945D0C-310C-F1B8-383F-9FD624367E69}"/>
    <pc:docChg chg="addSld delSld modSld">
      <pc:chgData name="Wolpert, Eric Julien (ese8dt)" userId="S::ese8dt@virginia.edu::37104edb-090c-49cf-9c07-7504db1e8ffd" providerId="AD" clId="Web-{E4945D0C-310C-F1B8-383F-9FD624367E69}" dt="2025-04-21T18:30:46.673" v="819"/>
      <pc:docMkLst>
        <pc:docMk/>
      </pc:docMkLst>
      <pc:sldChg chg="modSp modTransition">
        <pc:chgData name="Wolpert, Eric Julien (ese8dt)" userId="S::ese8dt@virginia.edu::37104edb-090c-49cf-9c07-7504db1e8ffd" providerId="AD" clId="Web-{E4945D0C-310C-F1B8-383F-9FD624367E69}" dt="2025-04-21T17:51:49.745" v="6" actId="20577"/>
        <pc:sldMkLst>
          <pc:docMk/>
          <pc:sldMk cId="0" sldId="257"/>
        </pc:sldMkLst>
        <pc:spChg chg="mod">
          <ac:chgData name="Wolpert, Eric Julien (ese8dt)" userId="S::ese8dt@virginia.edu::37104edb-090c-49cf-9c07-7504db1e8ffd" providerId="AD" clId="Web-{E4945D0C-310C-F1B8-383F-9FD624367E69}" dt="2025-04-21T17:51:49.745" v="6" actId="20577"/>
          <ac:spMkLst>
            <pc:docMk/>
            <pc:sldMk cId="0" sldId="257"/>
            <ac:spMk id="3" creationId="{A23D1536-56DB-5CB8-4F34-7A43E6ACFE66}"/>
          </ac:spMkLst>
        </pc:spChg>
        <pc:spChg chg="mod">
          <ac:chgData name="Wolpert, Eric Julien (ese8dt)" userId="S::ese8dt@virginia.edu::37104edb-090c-49cf-9c07-7504db1e8ffd" providerId="AD" clId="Web-{E4945D0C-310C-F1B8-383F-9FD624367E69}" dt="2025-04-21T17:51:26.166" v="1" actId="20577"/>
          <ac:spMkLst>
            <pc:docMk/>
            <pc:sldMk cId="0" sldId="257"/>
            <ac:spMk id="41" creationId="{00000000-0000-0000-0000-000000000000}"/>
          </ac:spMkLst>
        </pc:spChg>
      </pc:sldChg>
      <pc:sldChg chg="new del">
        <pc:chgData name="Wolpert, Eric Julien (ese8dt)" userId="S::ese8dt@virginia.edu::37104edb-090c-49cf-9c07-7504db1e8ffd" providerId="AD" clId="Web-{E4945D0C-310C-F1B8-383F-9FD624367E69}" dt="2025-04-21T17:54:38.327" v="8"/>
        <pc:sldMkLst>
          <pc:docMk/>
          <pc:sldMk cId="999042367" sldId="276"/>
        </pc:sldMkLst>
      </pc:sldChg>
      <pc:sldChg chg="addSp delSp modSp new addAnim delAnim modAnim">
        <pc:chgData name="Wolpert, Eric Julien (ese8dt)" userId="S::ese8dt@virginia.edu::37104edb-090c-49cf-9c07-7504db1e8ffd" providerId="AD" clId="Web-{E4945D0C-310C-F1B8-383F-9FD624367E69}" dt="2025-04-21T18:14:04.369" v="582" actId="20577"/>
        <pc:sldMkLst>
          <pc:docMk/>
          <pc:sldMk cId="2396670283" sldId="276"/>
        </pc:sldMkLst>
        <pc:spChg chg="add mod">
          <ac:chgData name="Wolpert, Eric Julien (ese8dt)" userId="S::ese8dt@virginia.edu::37104edb-090c-49cf-9c07-7504db1e8ffd" providerId="AD" clId="Web-{E4945D0C-310C-F1B8-383F-9FD624367E69}" dt="2025-04-21T18:01:02.601" v="26" actId="1076"/>
          <ac:spMkLst>
            <pc:docMk/>
            <pc:sldMk cId="2396670283" sldId="276"/>
            <ac:spMk id="4" creationId="{59467922-0BB6-1792-B631-5225F4303B85}"/>
          </ac:spMkLst>
        </pc:spChg>
        <pc:spChg chg="add mod">
          <ac:chgData name="Wolpert, Eric Julien (ese8dt)" userId="S::ese8dt@virginia.edu::37104edb-090c-49cf-9c07-7504db1e8ffd" providerId="AD" clId="Web-{E4945D0C-310C-F1B8-383F-9FD624367E69}" dt="2025-04-21T18:14:04.369" v="582" actId="20577"/>
          <ac:spMkLst>
            <pc:docMk/>
            <pc:sldMk cId="2396670283" sldId="276"/>
            <ac:spMk id="6" creationId="{EFA18E99-861B-9A6B-E24B-BA5DB5991AD3}"/>
          </ac:spMkLst>
        </pc:spChg>
        <pc:spChg chg="add del mod">
          <ac:chgData name="Wolpert, Eric Julien (ese8dt)" userId="S::ese8dt@virginia.edu::37104edb-090c-49cf-9c07-7504db1e8ffd" providerId="AD" clId="Web-{E4945D0C-310C-F1B8-383F-9FD624367E69}" dt="2025-04-21T18:03:07.198" v="66"/>
          <ac:spMkLst>
            <pc:docMk/>
            <pc:sldMk cId="2396670283" sldId="276"/>
            <ac:spMk id="8" creationId="{7A54C8CF-BBDF-B453-CDA4-11A8E1D4F0F4}"/>
          </ac:spMkLst>
        </pc:spChg>
        <pc:picChg chg="add mod">
          <ac:chgData name="Wolpert, Eric Julien (ese8dt)" userId="S::ese8dt@virginia.edu::37104edb-090c-49cf-9c07-7504db1e8ffd" providerId="AD" clId="Web-{E4945D0C-310C-F1B8-383F-9FD624367E69}" dt="2025-04-21T18:00:45.210" v="12" actId="1076"/>
          <ac:picMkLst>
            <pc:docMk/>
            <pc:sldMk cId="2396670283" sldId="276"/>
            <ac:picMk id="2" creationId="{8534248D-A254-7950-397B-CE6D60A9E15B}"/>
          </ac:picMkLst>
        </pc:picChg>
      </pc:sldChg>
      <pc:sldChg chg="addSp delSp modSp new addAnim">
        <pc:chgData name="Wolpert, Eric Julien (ese8dt)" userId="S::ese8dt@virginia.edu::37104edb-090c-49cf-9c07-7504db1e8ffd" providerId="AD" clId="Web-{E4945D0C-310C-F1B8-383F-9FD624367E69}" dt="2025-04-21T18:30:46.673" v="819"/>
        <pc:sldMkLst>
          <pc:docMk/>
          <pc:sldMk cId="3725771002" sldId="277"/>
        </pc:sldMkLst>
        <pc:spChg chg="add mod">
          <ac:chgData name="Wolpert, Eric Julien (ese8dt)" userId="S::ese8dt@virginia.edu::37104edb-090c-49cf-9c07-7504db1e8ffd" providerId="AD" clId="Web-{E4945D0C-310C-F1B8-383F-9FD624367E69}" dt="2025-04-21T18:22:25.256" v="633" actId="1076"/>
          <ac:spMkLst>
            <pc:docMk/>
            <pc:sldMk cId="3725771002" sldId="277"/>
            <ac:spMk id="3" creationId="{3B760C24-E60B-5A95-61F6-ADBD37D654F6}"/>
          </ac:spMkLst>
        </pc:spChg>
        <pc:spChg chg="add mod">
          <ac:chgData name="Wolpert, Eric Julien (ese8dt)" userId="S::ese8dt@virginia.edu::37104edb-090c-49cf-9c07-7504db1e8ffd" providerId="AD" clId="Web-{E4945D0C-310C-F1B8-383F-9FD624367E69}" dt="2025-04-21T18:25:38.807" v="674" actId="1076"/>
          <ac:spMkLst>
            <pc:docMk/>
            <pc:sldMk cId="3725771002" sldId="277"/>
            <ac:spMk id="4" creationId="{D5BC3332-3C50-D1CD-0CAC-E74FDD80E01D}"/>
          </ac:spMkLst>
        </pc:spChg>
        <pc:spChg chg="add mod">
          <ac:chgData name="Wolpert, Eric Julien (ese8dt)" userId="S::ese8dt@virginia.edu::37104edb-090c-49cf-9c07-7504db1e8ffd" providerId="AD" clId="Web-{E4945D0C-310C-F1B8-383F-9FD624367E69}" dt="2025-04-21T18:25:38.807" v="675" actId="1076"/>
          <ac:spMkLst>
            <pc:docMk/>
            <pc:sldMk cId="3725771002" sldId="277"/>
            <ac:spMk id="5" creationId="{FFE33C8B-E74E-AB89-5667-84B27D18A066}"/>
          </ac:spMkLst>
        </pc:spChg>
        <pc:spChg chg="add del">
          <ac:chgData name="Wolpert, Eric Julien (ese8dt)" userId="S::ese8dt@virginia.edu::37104edb-090c-49cf-9c07-7504db1e8ffd" providerId="AD" clId="Web-{E4945D0C-310C-F1B8-383F-9FD624367E69}" dt="2025-04-21T18:25:16.447" v="664"/>
          <ac:spMkLst>
            <pc:docMk/>
            <pc:sldMk cId="3725771002" sldId="277"/>
            <ac:spMk id="6" creationId="{820DB431-4A86-B7E1-5691-5767D6125C62}"/>
          </ac:spMkLst>
        </pc:spChg>
        <pc:spChg chg="add del">
          <ac:chgData name="Wolpert, Eric Julien (ese8dt)" userId="S::ese8dt@virginia.edu::37104edb-090c-49cf-9c07-7504db1e8ffd" providerId="AD" clId="Web-{E4945D0C-310C-F1B8-383F-9FD624367E69}" dt="2025-04-21T18:25:16.447" v="663"/>
          <ac:spMkLst>
            <pc:docMk/>
            <pc:sldMk cId="3725771002" sldId="277"/>
            <ac:spMk id="7" creationId="{6DD2530B-74D7-04B7-7CAD-443F419DAB82}"/>
          </ac:spMkLst>
        </pc:spChg>
        <pc:spChg chg="add mod">
          <ac:chgData name="Wolpert, Eric Julien (ese8dt)" userId="S::ese8dt@virginia.edu::37104edb-090c-49cf-9c07-7504db1e8ffd" providerId="AD" clId="Web-{E4945D0C-310C-F1B8-383F-9FD624367E69}" dt="2025-04-21T18:25:38.822" v="676" actId="1076"/>
          <ac:spMkLst>
            <pc:docMk/>
            <pc:sldMk cId="3725771002" sldId="277"/>
            <ac:spMk id="8" creationId="{4B73FDC1-01E9-CCA7-71FE-27793AC32FE5}"/>
          </ac:spMkLst>
        </pc:spChg>
        <pc:spChg chg="add mod">
          <ac:chgData name="Wolpert, Eric Julien (ese8dt)" userId="S::ese8dt@virginia.edu::37104edb-090c-49cf-9c07-7504db1e8ffd" providerId="AD" clId="Web-{E4945D0C-310C-F1B8-383F-9FD624367E69}" dt="2025-04-21T18:25:38.822" v="677" actId="1076"/>
          <ac:spMkLst>
            <pc:docMk/>
            <pc:sldMk cId="3725771002" sldId="277"/>
            <ac:spMk id="9" creationId="{18F715DE-987C-F928-413D-6A10BE516081}"/>
          </ac:spMkLst>
        </pc:spChg>
        <pc:spChg chg="add mod">
          <ac:chgData name="Wolpert, Eric Julien (ese8dt)" userId="S::ese8dt@virginia.edu::37104edb-090c-49cf-9c07-7504db1e8ffd" providerId="AD" clId="Web-{E4945D0C-310C-F1B8-383F-9FD624367E69}" dt="2025-04-21T18:26:50.902" v="726" actId="20577"/>
          <ac:spMkLst>
            <pc:docMk/>
            <pc:sldMk cId="3725771002" sldId="277"/>
            <ac:spMk id="10" creationId="{8DBB4FED-3EFE-6207-1ADB-680CA698325B}"/>
          </ac:spMkLst>
        </pc:spChg>
        <pc:spChg chg="add del">
          <ac:chgData name="Wolpert, Eric Julien (ese8dt)" userId="S::ese8dt@virginia.edu::37104edb-090c-49cf-9c07-7504db1e8ffd" providerId="AD" clId="Web-{E4945D0C-310C-F1B8-383F-9FD624367E69}" dt="2025-04-21T18:26:20.276" v="696"/>
          <ac:spMkLst>
            <pc:docMk/>
            <pc:sldMk cId="3725771002" sldId="277"/>
            <ac:spMk id="11" creationId="{79268D46-52A3-8233-A132-B66EC32A281F}"/>
          </ac:spMkLst>
        </pc:spChg>
        <pc:spChg chg="add del">
          <ac:chgData name="Wolpert, Eric Julien (ese8dt)" userId="S::ese8dt@virginia.edu::37104edb-090c-49cf-9c07-7504db1e8ffd" providerId="AD" clId="Web-{E4945D0C-310C-F1B8-383F-9FD624367E69}" dt="2025-04-21T18:26:20.276" v="695"/>
          <ac:spMkLst>
            <pc:docMk/>
            <pc:sldMk cId="3725771002" sldId="277"/>
            <ac:spMk id="12" creationId="{A2CA49F3-340F-8C2F-1E1A-A81A34A48AB1}"/>
          </ac:spMkLst>
        </pc:spChg>
        <pc:spChg chg="add mod">
          <ac:chgData name="Wolpert, Eric Julien (ese8dt)" userId="S::ese8dt@virginia.edu::37104edb-090c-49cf-9c07-7504db1e8ffd" providerId="AD" clId="Web-{E4945D0C-310C-F1B8-383F-9FD624367E69}" dt="2025-04-21T18:26:29.464" v="699" actId="1076"/>
          <ac:spMkLst>
            <pc:docMk/>
            <pc:sldMk cId="3725771002" sldId="277"/>
            <ac:spMk id="13" creationId="{44A3D1C0-8BC8-C8B1-5018-E43AE4498451}"/>
          </ac:spMkLst>
        </pc:spChg>
        <pc:spChg chg="add mod">
          <ac:chgData name="Wolpert, Eric Julien (ese8dt)" userId="S::ese8dt@virginia.edu::37104edb-090c-49cf-9c07-7504db1e8ffd" providerId="AD" clId="Web-{E4945D0C-310C-F1B8-383F-9FD624367E69}" dt="2025-04-21T18:26:29.480" v="700" actId="1076"/>
          <ac:spMkLst>
            <pc:docMk/>
            <pc:sldMk cId="3725771002" sldId="277"/>
            <ac:spMk id="14" creationId="{E9054A32-3746-D985-42CE-2C62CBEBF99F}"/>
          </ac:spMkLst>
        </pc:spChg>
        <pc:spChg chg="add del mod">
          <ac:chgData name="Wolpert, Eric Julien (ese8dt)" userId="S::ese8dt@virginia.edu::37104edb-090c-49cf-9c07-7504db1e8ffd" providerId="AD" clId="Web-{E4945D0C-310C-F1B8-383F-9FD624367E69}" dt="2025-04-21T18:27:07.903" v="736"/>
          <ac:spMkLst>
            <pc:docMk/>
            <pc:sldMk cId="3725771002" sldId="277"/>
            <ac:spMk id="15" creationId="{1D482A4C-8D19-228E-CE24-63FABA8A3E58}"/>
          </ac:spMkLst>
        </pc:spChg>
        <pc:spChg chg="add del mod">
          <ac:chgData name="Wolpert, Eric Julien (ese8dt)" userId="S::ese8dt@virginia.edu::37104edb-090c-49cf-9c07-7504db1e8ffd" providerId="AD" clId="Web-{E4945D0C-310C-F1B8-383F-9FD624367E69}" dt="2025-04-21T18:27:07.903" v="735"/>
          <ac:spMkLst>
            <pc:docMk/>
            <pc:sldMk cId="3725771002" sldId="277"/>
            <ac:spMk id="16" creationId="{25FFE80B-C2AF-A244-0DF1-FF9BB3FE9996}"/>
          </ac:spMkLst>
        </pc:spChg>
        <pc:spChg chg="add mod">
          <ac:chgData name="Wolpert, Eric Julien (ese8dt)" userId="S::ese8dt@virginia.edu::37104edb-090c-49cf-9c07-7504db1e8ffd" providerId="AD" clId="Web-{E4945D0C-310C-F1B8-383F-9FD624367E69}" dt="2025-04-21T18:26:42.636" v="714" actId="1076"/>
          <ac:spMkLst>
            <pc:docMk/>
            <pc:sldMk cId="3725771002" sldId="277"/>
            <ac:spMk id="17" creationId="{92E766F2-7743-876D-48FA-03401ED593BD}"/>
          </ac:spMkLst>
        </pc:spChg>
        <pc:spChg chg="add mod">
          <ac:chgData name="Wolpert, Eric Julien (ese8dt)" userId="S::ese8dt@virginia.edu::37104edb-090c-49cf-9c07-7504db1e8ffd" providerId="AD" clId="Web-{E4945D0C-310C-F1B8-383F-9FD624367E69}" dt="2025-04-21T18:26:42.636" v="715" actId="1076"/>
          <ac:spMkLst>
            <pc:docMk/>
            <pc:sldMk cId="3725771002" sldId="277"/>
            <ac:spMk id="18" creationId="{C72E47EB-21DF-D327-8A6D-1FE5C952D0B0}"/>
          </ac:spMkLst>
        </pc:spChg>
        <pc:spChg chg="add del mod">
          <ac:chgData name="Wolpert, Eric Julien (ese8dt)" userId="S::ese8dt@virginia.edu::37104edb-090c-49cf-9c07-7504db1e8ffd" providerId="AD" clId="Web-{E4945D0C-310C-F1B8-383F-9FD624367E69}" dt="2025-04-21T18:27:19.450" v="746"/>
          <ac:spMkLst>
            <pc:docMk/>
            <pc:sldMk cId="3725771002" sldId="277"/>
            <ac:spMk id="19" creationId="{0F1E34DD-B827-7ADE-DA53-D61197B9FCE8}"/>
          </ac:spMkLst>
        </pc:spChg>
        <pc:spChg chg="add del mod">
          <ac:chgData name="Wolpert, Eric Julien (ese8dt)" userId="S::ese8dt@virginia.edu::37104edb-090c-49cf-9c07-7504db1e8ffd" providerId="AD" clId="Web-{E4945D0C-310C-F1B8-383F-9FD624367E69}" dt="2025-04-21T18:27:19.450" v="745"/>
          <ac:spMkLst>
            <pc:docMk/>
            <pc:sldMk cId="3725771002" sldId="277"/>
            <ac:spMk id="20" creationId="{22FDCA49-28A7-0459-7DEA-7FD7F23C01A2}"/>
          </ac:spMkLst>
        </pc:spChg>
        <pc:spChg chg="add mod">
          <ac:chgData name="Wolpert, Eric Julien (ese8dt)" userId="S::ese8dt@virginia.edu::37104edb-090c-49cf-9c07-7504db1e8ffd" providerId="AD" clId="Web-{E4945D0C-310C-F1B8-383F-9FD624367E69}" dt="2025-04-21T18:26:45.855" v="724" actId="20577"/>
          <ac:spMkLst>
            <pc:docMk/>
            <pc:sldMk cId="3725771002" sldId="277"/>
            <ac:spMk id="21" creationId="{28CC2077-B203-B8E7-37F2-9EEB5C4CB5E7}"/>
          </ac:spMkLst>
        </pc:spChg>
        <pc:spChg chg="add del mod">
          <ac:chgData name="Wolpert, Eric Julien (ese8dt)" userId="S::ese8dt@virginia.edu::37104edb-090c-49cf-9c07-7504db1e8ffd" providerId="AD" clId="Web-{E4945D0C-310C-F1B8-383F-9FD624367E69}" dt="2025-04-21T18:27:19.450" v="744"/>
          <ac:spMkLst>
            <pc:docMk/>
            <pc:sldMk cId="3725771002" sldId="277"/>
            <ac:spMk id="22" creationId="{D74CF53D-2980-A44A-3EDF-F12C5B2C5CAE}"/>
          </ac:spMkLst>
        </pc:spChg>
        <pc:spChg chg="add del mod">
          <ac:chgData name="Wolpert, Eric Julien (ese8dt)" userId="S::ese8dt@virginia.edu::37104edb-090c-49cf-9c07-7504db1e8ffd" providerId="AD" clId="Web-{E4945D0C-310C-F1B8-383F-9FD624367E69}" dt="2025-04-21T18:27:19.450" v="743"/>
          <ac:spMkLst>
            <pc:docMk/>
            <pc:sldMk cId="3725771002" sldId="277"/>
            <ac:spMk id="23" creationId="{394F6167-9264-9625-D709-B00706726306}"/>
          </ac:spMkLst>
        </pc:spChg>
        <pc:spChg chg="add mod">
          <ac:chgData name="Wolpert, Eric Julien (ese8dt)" userId="S::ese8dt@virginia.edu::37104edb-090c-49cf-9c07-7504db1e8ffd" providerId="AD" clId="Web-{E4945D0C-310C-F1B8-383F-9FD624367E69}" dt="2025-04-21T18:26:42.699" v="721" actId="1076"/>
          <ac:spMkLst>
            <pc:docMk/>
            <pc:sldMk cId="3725771002" sldId="277"/>
            <ac:spMk id="24" creationId="{E8EE5CE5-9A6D-FE44-86C8-341EB2EB0121}"/>
          </ac:spMkLst>
        </pc:spChg>
        <pc:spChg chg="add mod">
          <ac:chgData name="Wolpert, Eric Julien (ese8dt)" userId="S::ese8dt@virginia.edu::37104edb-090c-49cf-9c07-7504db1e8ffd" providerId="AD" clId="Web-{E4945D0C-310C-F1B8-383F-9FD624367E69}" dt="2025-04-21T18:26:42.714" v="722" actId="1076"/>
          <ac:spMkLst>
            <pc:docMk/>
            <pc:sldMk cId="3725771002" sldId="277"/>
            <ac:spMk id="25" creationId="{79507071-44F9-280B-E5A8-3E7438410FA7}"/>
          </ac:spMkLst>
        </pc:spChg>
        <pc:spChg chg="add del mod">
          <ac:chgData name="Wolpert, Eric Julien (ese8dt)" userId="S::ese8dt@virginia.edu::37104edb-090c-49cf-9c07-7504db1e8ffd" providerId="AD" clId="Web-{E4945D0C-310C-F1B8-383F-9FD624367E69}" dt="2025-04-21T18:27:01.262" v="730"/>
          <ac:spMkLst>
            <pc:docMk/>
            <pc:sldMk cId="3725771002" sldId="277"/>
            <ac:spMk id="26" creationId="{F434A395-6402-0176-99DC-6AE0A3C85BE7}"/>
          </ac:spMkLst>
        </pc:spChg>
        <pc:spChg chg="add mod">
          <ac:chgData name="Wolpert, Eric Julien (ese8dt)" userId="S::ese8dt@virginia.edu::37104edb-090c-49cf-9c07-7504db1e8ffd" providerId="AD" clId="Web-{E4945D0C-310C-F1B8-383F-9FD624367E69}" dt="2025-04-21T18:27:12.778" v="737" actId="1076"/>
          <ac:spMkLst>
            <pc:docMk/>
            <pc:sldMk cId="3725771002" sldId="277"/>
            <ac:spMk id="27" creationId="{351F063F-C8D6-707C-FDA1-E871A620EE67}"/>
          </ac:spMkLst>
        </pc:spChg>
        <pc:spChg chg="add mod">
          <ac:chgData name="Wolpert, Eric Julien (ese8dt)" userId="S::ese8dt@virginia.edu::37104edb-090c-49cf-9c07-7504db1e8ffd" providerId="AD" clId="Web-{E4945D0C-310C-F1B8-383F-9FD624367E69}" dt="2025-04-21T18:27:12.778" v="738" actId="1076"/>
          <ac:spMkLst>
            <pc:docMk/>
            <pc:sldMk cId="3725771002" sldId="277"/>
            <ac:spMk id="28" creationId="{5E06DE54-1076-0669-460A-72EC630B7C7A}"/>
          </ac:spMkLst>
        </pc:spChg>
        <pc:spChg chg="add mod">
          <ac:chgData name="Wolpert, Eric Julien (ese8dt)" userId="S::ese8dt@virginia.edu::37104edb-090c-49cf-9c07-7504db1e8ffd" providerId="AD" clId="Web-{E4945D0C-310C-F1B8-383F-9FD624367E69}" dt="2025-04-21T18:27:23.153" v="747" actId="1076"/>
          <ac:spMkLst>
            <pc:docMk/>
            <pc:sldMk cId="3725771002" sldId="277"/>
            <ac:spMk id="29" creationId="{B7B2729C-F537-09B4-793D-A1D886E5FFE5}"/>
          </ac:spMkLst>
        </pc:spChg>
        <pc:spChg chg="add mod">
          <ac:chgData name="Wolpert, Eric Julien (ese8dt)" userId="S::ese8dt@virginia.edu::37104edb-090c-49cf-9c07-7504db1e8ffd" providerId="AD" clId="Web-{E4945D0C-310C-F1B8-383F-9FD624367E69}" dt="2025-04-21T18:27:23.153" v="748" actId="1076"/>
          <ac:spMkLst>
            <pc:docMk/>
            <pc:sldMk cId="3725771002" sldId="277"/>
            <ac:spMk id="30" creationId="{BCE6800C-F44C-7CC6-3AE3-4468075BE244}"/>
          </ac:spMkLst>
        </pc:spChg>
        <pc:spChg chg="add mod">
          <ac:chgData name="Wolpert, Eric Julien (ese8dt)" userId="S::ese8dt@virginia.edu::37104edb-090c-49cf-9c07-7504db1e8ffd" providerId="AD" clId="Web-{E4945D0C-310C-F1B8-383F-9FD624367E69}" dt="2025-04-21T18:27:29.466" v="751" actId="1076"/>
          <ac:spMkLst>
            <pc:docMk/>
            <pc:sldMk cId="3725771002" sldId="277"/>
            <ac:spMk id="31" creationId="{DC02F0F5-1251-A806-F50D-2E926259982E}"/>
          </ac:spMkLst>
        </pc:spChg>
        <pc:spChg chg="add mod">
          <ac:chgData name="Wolpert, Eric Julien (ese8dt)" userId="S::ese8dt@virginia.edu::37104edb-090c-49cf-9c07-7504db1e8ffd" providerId="AD" clId="Web-{E4945D0C-310C-F1B8-383F-9FD624367E69}" dt="2025-04-21T18:27:29.497" v="752" actId="1076"/>
          <ac:spMkLst>
            <pc:docMk/>
            <pc:sldMk cId="3725771002" sldId="277"/>
            <ac:spMk id="32" creationId="{E1D428E5-A076-A78F-901E-82EFF158F8D4}"/>
          </ac:spMkLst>
        </pc:spChg>
        <pc:spChg chg="add mod">
          <ac:chgData name="Wolpert, Eric Julien (ese8dt)" userId="S::ese8dt@virginia.edu::37104edb-090c-49cf-9c07-7504db1e8ffd" providerId="AD" clId="Web-{E4945D0C-310C-F1B8-383F-9FD624367E69}" dt="2025-04-21T18:28:32.373" v="793" actId="20577"/>
          <ac:spMkLst>
            <pc:docMk/>
            <pc:sldMk cId="3725771002" sldId="277"/>
            <ac:spMk id="33" creationId="{3B211F20-659C-7BA1-92D3-0790544FB4F7}"/>
          </ac:spMkLst>
        </pc:spChg>
        <pc:spChg chg="add mod">
          <ac:chgData name="Wolpert, Eric Julien (ese8dt)" userId="S::ese8dt@virginia.edu::37104edb-090c-49cf-9c07-7504db1e8ffd" providerId="AD" clId="Web-{E4945D0C-310C-F1B8-383F-9FD624367E69}" dt="2025-04-21T18:28:44.248" v="799" actId="20577"/>
          <ac:spMkLst>
            <pc:docMk/>
            <pc:sldMk cId="3725771002" sldId="277"/>
            <ac:spMk id="34" creationId="{A0C13ECC-9AB3-9FAD-7731-E025A910C166}"/>
          </ac:spMkLst>
        </pc:spChg>
        <pc:inkChg chg="add del">
          <ac:chgData name="Wolpert, Eric Julien (ese8dt)" userId="S::ese8dt@virginia.edu::37104edb-090c-49cf-9c07-7504db1e8ffd" providerId="AD" clId="Web-{E4945D0C-310C-F1B8-383F-9FD624367E69}" dt="2025-04-21T18:29:32.687" v="802"/>
          <ac:inkMkLst>
            <pc:docMk/>
            <pc:sldMk cId="3725771002" sldId="277"/>
            <ac:inkMk id="35" creationId="{A4563B8F-C771-83CC-7F1B-6F21AA7D6760}"/>
          </ac:inkMkLst>
        </pc:inkChg>
        <pc:inkChg chg="add del">
          <ac:chgData name="Wolpert, Eric Julien (ese8dt)" userId="S::ese8dt@virginia.edu::37104edb-090c-49cf-9c07-7504db1e8ffd" providerId="AD" clId="Web-{E4945D0C-310C-F1B8-383F-9FD624367E69}" dt="2025-04-21T18:30:46.673" v="819"/>
          <ac:inkMkLst>
            <pc:docMk/>
            <pc:sldMk cId="3725771002" sldId="277"/>
            <ac:inkMk id="36" creationId="{AD181B32-7DF9-BAE1-524E-7422216BDA6E}"/>
          </ac:inkMkLst>
        </pc:inkChg>
        <pc:inkChg chg="add del">
          <ac:chgData name="Wolpert, Eric Julien (ese8dt)" userId="S::ese8dt@virginia.edu::37104edb-090c-49cf-9c07-7504db1e8ffd" providerId="AD" clId="Web-{E4945D0C-310C-F1B8-383F-9FD624367E69}" dt="2025-04-21T18:30:07.469" v="808"/>
          <ac:inkMkLst>
            <pc:docMk/>
            <pc:sldMk cId="3725771002" sldId="277"/>
            <ac:inkMk id="38" creationId="{D61E92FA-FDF5-AC55-F268-488397D4D608}"/>
          </ac:inkMkLst>
        </pc:inkChg>
        <pc:inkChg chg="add del">
          <ac:chgData name="Wolpert, Eric Julien (ese8dt)" userId="S::ese8dt@virginia.edu::37104edb-090c-49cf-9c07-7504db1e8ffd" providerId="AD" clId="Web-{E4945D0C-310C-F1B8-383F-9FD624367E69}" dt="2025-04-21T18:30:19.844" v="810"/>
          <ac:inkMkLst>
            <pc:docMk/>
            <pc:sldMk cId="3725771002" sldId="277"/>
            <ac:inkMk id="39" creationId="{1780BB40-D9F8-159F-F20F-C7919088FD41}"/>
          </ac:inkMkLst>
        </pc:inkChg>
        <pc:inkChg chg="add del">
          <ac:chgData name="Wolpert, Eric Julien (ese8dt)" userId="S::ese8dt@virginia.edu::37104edb-090c-49cf-9c07-7504db1e8ffd" providerId="AD" clId="Web-{E4945D0C-310C-F1B8-383F-9FD624367E69}" dt="2025-04-21T18:30:24.313" v="813"/>
          <ac:inkMkLst>
            <pc:docMk/>
            <pc:sldMk cId="3725771002" sldId="277"/>
            <ac:inkMk id="40" creationId="{F5203394-D0D7-7843-D8C7-5B9282EF5BA6}"/>
          </ac:inkMkLst>
        </pc:inkChg>
        <pc:inkChg chg="add del">
          <ac:chgData name="Wolpert, Eric Julien (ese8dt)" userId="S::ese8dt@virginia.edu::37104edb-090c-49cf-9c07-7504db1e8ffd" providerId="AD" clId="Web-{E4945D0C-310C-F1B8-383F-9FD624367E69}" dt="2025-04-21T18:30:33.970" v="815"/>
          <ac:inkMkLst>
            <pc:docMk/>
            <pc:sldMk cId="3725771002" sldId="277"/>
            <ac:inkMk id="41" creationId="{B8BE8036-4DE7-0674-6AA4-724A098D299D}"/>
          </ac:inkMkLst>
        </pc:inkChg>
        <pc:inkChg chg="add del">
          <ac:chgData name="Wolpert, Eric Julien (ese8dt)" userId="S::ese8dt@virginia.edu::37104edb-090c-49cf-9c07-7504db1e8ffd" providerId="AD" clId="Web-{E4945D0C-310C-F1B8-383F-9FD624367E69}" dt="2025-04-21T18:30:39.517" v="817"/>
          <ac:inkMkLst>
            <pc:docMk/>
            <pc:sldMk cId="3725771002" sldId="277"/>
            <ac:inkMk id="42" creationId="{EFCD63D5-573D-AB6B-3918-1397422EB244}"/>
          </ac:inkMkLst>
        </pc:inkChg>
        <pc:cxnChg chg="add mod">
          <ac:chgData name="Wolpert, Eric Julien (ese8dt)" userId="S::ese8dt@virginia.edu::37104edb-090c-49cf-9c07-7504db1e8ffd" providerId="AD" clId="Web-{E4945D0C-310C-F1B8-383F-9FD624367E69}" dt="2025-04-21T18:30:42.907" v="818"/>
          <ac:cxnSpMkLst>
            <pc:docMk/>
            <pc:sldMk cId="3725771002" sldId="277"/>
            <ac:cxnSpMk id="37" creationId="{E9D1BDC0-8F84-50B7-189E-4A5677E14218}"/>
          </ac:cxnSpMkLst>
        </pc:cxnChg>
      </pc:sldChg>
    </pc:docChg>
  </pc:docChgLst>
  <pc:docChgLst>
    <pc:chgData name="Wolpert, Eric Julien (ese8dt)" userId="S::ese8dt@virginia.edu::37104edb-090c-49cf-9c07-7504db1e8ffd" providerId="AD" clId="Web-{1984CF8B-3FE3-2E21-4F95-BD8C955EB3E2}"/>
    <pc:docChg chg="addSld delSld modSld">
      <pc:chgData name="Wolpert, Eric Julien (ese8dt)" userId="S::ese8dt@virginia.edu::37104edb-090c-49cf-9c07-7504db1e8ffd" providerId="AD" clId="Web-{1984CF8B-3FE3-2E21-4F95-BD8C955EB3E2}" dt="2025-04-22T16:14:59.339" v="235" actId="20577"/>
      <pc:docMkLst>
        <pc:docMk/>
      </pc:docMkLst>
      <pc:sldChg chg="del">
        <pc:chgData name="Wolpert, Eric Julien (ese8dt)" userId="S::ese8dt@virginia.edu::37104edb-090c-49cf-9c07-7504db1e8ffd" providerId="AD" clId="Web-{1984CF8B-3FE3-2E21-4F95-BD8C955EB3E2}" dt="2025-04-22T16:06:35.994" v="142"/>
        <pc:sldMkLst>
          <pc:docMk/>
          <pc:sldMk cId="0" sldId="257"/>
        </pc:sldMkLst>
      </pc:sldChg>
      <pc:sldChg chg="modSp">
        <pc:chgData name="Wolpert, Eric Julien (ese8dt)" userId="S::ese8dt@virginia.edu::37104edb-090c-49cf-9c07-7504db1e8ffd" providerId="AD" clId="Web-{1984CF8B-3FE3-2E21-4F95-BD8C955EB3E2}" dt="2025-04-22T15:58:40.087" v="0" actId="20577"/>
        <pc:sldMkLst>
          <pc:docMk/>
          <pc:sldMk cId="0" sldId="259"/>
        </pc:sldMkLst>
        <pc:spChg chg="mod">
          <ac:chgData name="Wolpert, Eric Julien (ese8dt)" userId="S::ese8dt@virginia.edu::37104edb-090c-49cf-9c07-7504db1e8ffd" providerId="AD" clId="Web-{1984CF8B-3FE3-2E21-4F95-BD8C955EB3E2}" dt="2025-04-22T15:58:40.087" v="0" actId="20577"/>
          <ac:spMkLst>
            <pc:docMk/>
            <pc:sldMk cId="0" sldId="259"/>
            <ac:spMk id="57" creationId="{00000000-0000-0000-0000-000000000000}"/>
          </ac:spMkLst>
        </pc:spChg>
      </pc:sldChg>
      <pc:sldChg chg="modSp">
        <pc:chgData name="Wolpert, Eric Julien (ese8dt)" userId="S::ese8dt@virginia.edu::37104edb-090c-49cf-9c07-7504db1e8ffd" providerId="AD" clId="Web-{1984CF8B-3FE3-2E21-4F95-BD8C955EB3E2}" dt="2025-04-22T16:14:38.354" v="230" actId="20577"/>
        <pc:sldMkLst>
          <pc:docMk/>
          <pc:sldMk cId="2396670283" sldId="276"/>
        </pc:sldMkLst>
        <pc:spChg chg="mod">
          <ac:chgData name="Wolpert, Eric Julien (ese8dt)" userId="S::ese8dt@virginia.edu::37104edb-090c-49cf-9c07-7504db1e8ffd" providerId="AD" clId="Web-{1984CF8B-3FE3-2E21-4F95-BD8C955EB3E2}" dt="2025-04-22T16:14:38.354" v="230" actId="20577"/>
          <ac:spMkLst>
            <pc:docMk/>
            <pc:sldMk cId="2396670283" sldId="276"/>
            <ac:spMk id="6" creationId="{EFA18E99-861B-9A6B-E24B-BA5DB5991AD3}"/>
          </ac:spMkLst>
        </pc:spChg>
      </pc:sldChg>
      <pc:sldChg chg="modSp">
        <pc:chgData name="Wolpert, Eric Julien (ese8dt)" userId="S::ese8dt@virginia.edu::37104edb-090c-49cf-9c07-7504db1e8ffd" providerId="AD" clId="Web-{1984CF8B-3FE3-2E21-4F95-BD8C955EB3E2}" dt="2025-04-22T16:14:59.339" v="235" actId="20577"/>
        <pc:sldMkLst>
          <pc:docMk/>
          <pc:sldMk cId="3725771002" sldId="277"/>
        </pc:sldMkLst>
        <pc:spChg chg="mod">
          <ac:chgData name="Wolpert, Eric Julien (ese8dt)" userId="S::ese8dt@virginia.edu::37104edb-090c-49cf-9c07-7504db1e8ffd" providerId="AD" clId="Web-{1984CF8B-3FE3-2E21-4F95-BD8C955EB3E2}" dt="2025-04-22T16:13:19.226" v="197" actId="20577"/>
          <ac:spMkLst>
            <pc:docMk/>
            <pc:sldMk cId="3725771002" sldId="277"/>
            <ac:spMk id="33" creationId="{3B211F20-659C-7BA1-92D3-0790544FB4F7}"/>
          </ac:spMkLst>
        </pc:spChg>
        <pc:spChg chg="mod">
          <ac:chgData name="Wolpert, Eric Julien (ese8dt)" userId="S::ese8dt@virginia.edu::37104edb-090c-49cf-9c07-7504db1e8ffd" providerId="AD" clId="Web-{1984CF8B-3FE3-2E21-4F95-BD8C955EB3E2}" dt="2025-04-22T16:14:59.339" v="235" actId="20577"/>
          <ac:spMkLst>
            <pc:docMk/>
            <pc:sldMk cId="3725771002" sldId="277"/>
            <ac:spMk id="34" creationId="{A0C13ECC-9AB3-9FAD-7731-E025A910C166}"/>
          </ac:spMkLst>
        </pc:spChg>
      </pc:sldChg>
      <pc:sldChg chg="addSp delSp modSp new addAnim delAnim modAnim">
        <pc:chgData name="Wolpert, Eric Julien (ese8dt)" userId="S::ese8dt@virginia.edu::37104edb-090c-49cf-9c07-7504db1e8ffd" providerId="AD" clId="Web-{1984CF8B-3FE3-2E21-4F95-BD8C955EB3E2}" dt="2025-04-22T16:08:57.967" v="186" actId="20577"/>
        <pc:sldMkLst>
          <pc:docMk/>
          <pc:sldMk cId="1986761150" sldId="279"/>
        </pc:sldMkLst>
        <pc:spChg chg="add mod">
          <ac:chgData name="Wolpert, Eric Julien (ese8dt)" userId="S::ese8dt@virginia.edu::37104edb-090c-49cf-9c07-7504db1e8ffd" providerId="AD" clId="Web-{1984CF8B-3FE3-2E21-4F95-BD8C955EB3E2}" dt="2025-04-22T16:03:12.925" v="81" actId="14100"/>
          <ac:spMkLst>
            <pc:docMk/>
            <pc:sldMk cId="1986761150" sldId="279"/>
            <ac:spMk id="7" creationId="{35631BBB-907E-F2C0-CC28-5169DD85CEC2}"/>
          </ac:spMkLst>
        </pc:spChg>
        <pc:spChg chg="add mod">
          <ac:chgData name="Wolpert, Eric Julien (ese8dt)" userId="S::ese8dt@virginia.edu::37104edb-090c-49cf-9c07-7504db1e8ffd" providerId="AD" clId="Web-{1984CF8B-3FE3-2E21-4F95-BD8C955EB3E2}" dt="2025-04-22T16:04:05.598" v="89" actId="1076"/>
          <ac:spMkLst>
            <pc:docMk/>
            <pc:sldMk cId="1986761150" sldId="279"/>
            <ac:spMk id="9" creationId="{894F414C-AA16-D653-6007-0F7AF8BC56C4}"/>
          </ac:spMkLst>
        </pc:spChg>
        <pc:spChg chg="add mod">
          <ac:chgData name="Wolpert, Eric Julien (ese8dt)" userId="S::ese8dt@virginia.edu::37104edb-090c-49cf-9c07-7504db1e8ffd" providerId="AD" clId="Web-{1984CF8B-3FE3-2E21-4F95-BD8C955EB3E2}" dt="2025-04-22T16:04:05.598" v="90" actId="1076"/>
          <ac:spMkLst>
            <pc:docMk/>
            <pc:sldMk cId="1986761150" sldId="279"/>
            <ac:spMk id="11" creationId="{474C8A60-5D51-59E7-124D-27D3997573A8}"/>
          </ac:spMkLst>
        </pc:spChg>
        <pc:spChg chg="add mod">
          <ac:chgData name="Wolpert, Eric Julien (ese8dt)" userId="S::ese8dt@virginia.edu::37104edb-090c-49cf-9c07-7504db1e8ffd" providerId="AD" clId="Web-{1984CF8B-3FE3-2E21-4F95-BD8C955EB3E2}" dt="2025-04-22T16:05:26.898" v="120" actId="14100"/>
          <ac:spMkLst>
            <pc:docMk/>
            <pc:sldMk cId="1986761150" sldId="279"/>
            <ac:spMk id="13" creationId="{195927CB-EF40-5D3B-19FB-3A3B99BAF8FF}"/>
          </ac:spMkLst>
        </pc:spChg>
        <pc:spChg chg="add mod">
          <ac:chgData name="Wolpert, Eric Julien (ese8dt)" userId="S::ese8dt@virginia.edu::37104edb-090c-49cf-9c07-7504db1e8ffd" providerId="AD" clId="Web-{1984CF8B-3FE3-2E21-4F95-BD8C955EB3E2}" dt="2025-04-22T16:06:26.775" v="141" actId="1076"/>
          <ac:spMkLst>
            <pc:docMk/>
            <pc:sldMk cId="1986761150" sldId="279"/>
            <ac:spMk id="15" creationId="{48A0D163-577F-C179-19C8-02F536F46481}"/>
          </ac:spMkLst>
        </pc:spChg>
        <pc:spChg chg="add mod">
          <ac:chgData name="Wolpert, Eric Julien (ese8dt)" userId="S::ese8dt@virginia.edu::37104edb-090c-49cf-9c07-7504db1e8ffd" providerId="AD" clId="Web-{1984CF8B-3FE3-2E21-4F95-BD8C955EB3E2}" dt="2025-04-22T16:08:57.967" v="186" actId="20577"/>
          <ac:spMkLst>
            <pc:docMk/>
            <pc:sldMk cId="1986761150" sldId="279"/>
            <ac:spMk id="17" creationId="{23E763CF-12DE-DB4F-14DC-1FC3D6B5B803}"/>
          </ac:spMkLst>
        </pc:spChg>
        <pc:picChg chg="add del mod">
          <ac:chgData name="Wolpert, Eric Julien (ese8dt)" userId="S::ese8dt@virginia.edu::37104edb-090c-49cf-9c07-7504db1e8ffd" providerId="AD" clId="Web-{1984CF8B-3FE3-2E21-4F95-BD8C955EB3E2}" dt="2025-04-22T16:00:39.670" v="3"/>
          <ac:picMkLst>
            <pc:docMk/>
            <pc:sldMk cId="1986761150" sldId="279"/>
            <ac:picMk id="2" creationId="{F7569071-05C4-E5ED-6DA3-D14D2631BC74}"/>
          </ac:picMkLst>
        </pc:picChg>
        <pc:picChg chg="add del mod">
          <ac:chgData name="Wolpert, Eric Julien (ese8dt)" userId="S::ese8dt@virginia.edu::37104edb-090c-49cf-9c07-7504db1e8ffd" providerId="AD" clId="Web-{1984CF8B-3FE3-2E21-4F95-BD8C955EB3E2}" dt="2025-04-22T16:01:18.702" v="5"/>
          <ac:picMkLst>
            <pc:docMk/>
            <pc:sldMk cId="1986761150" sldId="279"/>
            <ac:picMk id="3" creationId="{A0FBB0CA-CB17-56F7-C09B-C7B020143D6A}"/>
          </ac:picMkLst>
        </pc:picChg>
        <pc:picChg chg="add del mod">
          <ac:chgData name="Wolpert, Eric Julien (ese8dt)" userId="S::ese8dt@virginia.edu::37104edb-090c-49cf-9c07-7504db1e8ffd" providerId="AD" clId="Web-{1984CF8B-3FE3-2E21-4F95-BD8C955EB3E2}" dt="2025-04-22T16:02:34.205" v="11"/>
          <ac:picMkLst>
            <pc:docMk/>
            <pc:sldMk cId="1986761150" sldId="279"/>
            <ac:picMk id="4" creationId="{21F6BFEF-97D2-8DE4-FA7D-AC37EAD7A90E}"/>
          </ac:picMkLst>
        </pc:picChg>
        <pc:picChg chg="add mod">
          <ac:chgData name="Wolpert, Eric Julien (ese8dt)" userId="S::ese8dt@virginia.edu::37104edb-090c-49cf-9c07-7504db1e8ffd" providerId="AD" clId="Web-{1984CF8B-3FE3-2E21-4F95-BD8C955EB3E2}" dt="2025-04-22T16:05:09.428" v="118" actId="1076"/>
          <ac:picMkLst>
            <pc:docMk/>
            <pc:sldMk cId="1986761150" sldId="279"/>
            <ac:picMk id="5" creationId="{50C42266-184B-8F7A-8CBA-389D81A8BA4E}"/>
          </ac:picMkLst>
        </pc:picChg>
      </pc:sldChg>
    </pc:docChg>
  </pc:docChgLst>
  <pc:docChgLst>
    <pc:chgData clId="Web-{776A94FF-FB3B-31C7-3DF2-BE48D7FDDD18}"/>
    <pc:docChg chg="modSld">
      <pc:chgData name="" userId="" providerId="" clId="Web-{776A94FF-FB3B-31C7-3DF2-BE48D7FDDD18}" dt="2025-04-21T18:32:09.509" v="0" actId="20577"/>
      <pc:docMkLst>
        <pc:docMk/>
      </pc:docMkLst>
      <pc:sldChg chg="modSp">
        <pc:chgData name="" userId="" providerId="" clId="Web-{776A94FF-FB3B-31C7-3DF2-BE48D7FDDD18}" dt="2025-04-21T18:32:09.509" v="0" actId="20577"/>
        <pc:sldMkLst>
          <pc:docMk/>
          <pc:sldMk cId="3725771002" sldId="277"/>
        </pc:sldMkLst>
        <pc:spChg chg="mod">
          <ac:chgData name="" userId="" providerId="" clId="Web-{776A94FF-FB3B-31C7-3DF2-BE48D7FDDD18}" dt="2025-04-21T18:32:09.509" v="0" actId="20577"/>
          <ac:spMkLst>
            <pc:docMk/>
            <pc:sldMk cId="3725771002" sldId="277"/>
            <ac:spMk id="33" creationId="{3B211F20-659C-7BA1-92D3-0790544FB4F7}"/>
          </ac:spMkLst>
        </pc:spChg>
      </pc:sldChg>
    </pc:docChg>
  </pc:docChgLst>
  <pc:docChgLst>
    <pc:chgData name="Wolpert, Eric Julien (ese8dt)" userId="S::ese8dt@virginia.edu::37104edb-090c-49cf-9c07-7504db1e8ffd" providerId="AD" clId="Web-{776A94FF-FB3B-31C7-3DF2-BE48D7FDDD18}"/>
    <pc:docChg chg="modSld">
      <pc:chgData name="Wolpert, Eric Julien (ese8dt)" userId="S::ese8dt@virginia.edu::37104edb-090c-49cf-9c07-7504db1e8ffd" providerId="AD" clId="Web-{776A94FF-FB3B-31C7-3DF2-BE48D7FDDD18}" dt="2025-04-21T18:44:25.020" v="211"/>
      <pc:docMkLst>
        <pc:docMk/>
      </pc:docMkLst>
      <pc:sldChg chg="modSp modAnim">
        <pc:chgData name="Wolpert, Eric Julien (ese8dt)" userId="S::ese8dt@virginia.edu::37104edb-090c-49cf-9c07-7504db1e8ffd" providerId="AD" clId="Web-{776A94FF-FB3B-31C7-3DF2-BE48D7FDDD18}" dt="2025-04-21T18:42:52.093" v="159" actId="20577"/>
        <pc:sldMkLst>
          <pc:docMk/>
          <pc:sldMk cId="2396670283" sldId="276"/>
        </pc:sldMkLst>
        <pc:spChg chg="mod">
          <ac:chgData name="Wolpert, Eric Julien (ese8dt)" userId="S::ese8dt@virginia.edu::37104edb-090c-49cf-9c07-7504db1e8ffd" providerId="AD" clId="Web-{776A94FF-FB3B-31C7-3DF2-BE48D7FDDD18}" dt="2025-04-21T18:42:52.093" v="159" actId="20577"/>
          <ac:spMkLst>
            <pc:docMk/>
            <pc:sldMk cId="2396670283" sldId="276"/>
            <ac:spMk id="6" creationId="{EFA18E99-861B-9A6B-E24B-BA5DB5991AD3}"/>
          </ac:spMkLst>
        </pc:spChg>
      </pc:sldChg>
      <pc:sldChg chg="addSp delSp modSp addAnim delAnim modAnim">
        <pc:chgData name="Wolpert, Eric Julien (ese8dt)" userId="S::ese8dt@virginia.edu::37104edb-090c-49cf-9c07-7504db1e8ffd" providerId="AD" clId="Web-{776A94FF-FB3B-31C7-3DF2-BE48D7FDDD18}" dt="2025-04-21T18:44:25.020" v="211"/>
        <pc:sldMkLst>
          <pc:docMk/>
          <pc:sldMk cId="3725771002" sldId="277"/>
        </pc:sldMkLst>
        <pc:spChg chg="add mod">
          <ac:chgData name="Wolpert, Eric Julien (ese8dt)" userId="S::ese8dt@virginia.edu::37104edb-090c-49cf-9c07-7504db1e8ffd" providerId="AD" clId="Web-{776A94FF-FB3B-31C7-3DF2-BE48D7FDDD18}" dt="2025-04-21T18:33:10.935" v="37" actId="1076"/>
          <ac:spMkLst>
            <pc:docMk/>
            <pc:sldMk cId="3725771002" sldId="277"/>
            <ac:spMk id="2" creationId="{FA0EA93A-8CB3-7B2F-8257-ABD0821AAC57}"/>
          </ac:spMkLst>
        </pc:spChg>
        <pc:spChg chg="mod">
          <ac:chgData name="Wolpert, Eric Julien (ese8dt)" userId="S::ese8dt@virginia.edu::37104edb-090c-49cf-9c07-7504db1e8ffd" providerId="AD" clId="Web-{776A94FF-FB3B-31C7-3DF2-BE48D7FDDD18}" dt="2025-04-21T18:42:59.781" v="167" actId="20577"/>
          <ac:spMkLst>
            <pc:docMk/>
            <pc:sldMk cId="3725771002" sldId="277"/>
            <ac:spMk id="3" creationId="{3B760C24-E60B-5A95-61F6-ADBD37D654F6}"/>
          </ac:spMkLst>
        </pc:spChg>
        <pc:spChg chg="add del mod">
          <ac:chgData name="Wolpert, Eric Julien (ese8dt)" userId="S::ese8dt@virginia.edu::37104edb-090c-49cf-9c07-7504db1e8ffd" providerId="AD" clId="Web-{776A94FF-FB3B-31C7-3DF2-BE48D7FDDD18}" dt="2025-04-21T18:43:47.284" v="172"/>
          <ac:spMkLst>
            <pc:docMk/>
            <pc:sldMk cId="3725771002" sldId="277"/>
            <ac:spMk id="7" creationId="{92C039DC-268C-EA09-794A-C21BDDB9D049}"/>
          </ac:spMkLst>
        </pc:spChg>
        <pc:spChg chg="mod">
          <ac:chgData name="Wolpert, Eric Julien (ese8dt)" userId="S::ese8dt@virginia.edu::37104edb-090c-49cf-9c07-7504db1e8ffd" providerId="AD" clId="Web-{776A94FF-FB3B-31C7-3DF2-BE48D7FDDD18}" dt="2025-04-21T18:33:44.874" v="57" actId="20577"/>
          <ac:spMkLst>
            <pc:docMk/>
            <pc:sldMk cId="3725771002" sldId="277"/>
            <ac:spMk id="10" creationId="{8DBB4FED-3EFE-6207-1ADB-680CA698325B}"/>
          </ac:spMkLst>
        </pc:spChg>
        <pc:spChg chg="del">
          <ac:chgData name="Wolpert, Eric Julien (ese8dt)" userId="S::ese8dt@virginia.edu::37104edb-090c-49cf-9c07-7504db1e8ffd" providerId="AD" clId="Web-{776A94FF-FB3B-31C7-3DF2-BE48D7FDDD18}" dt="2025-04-21T18:32:50.152" v="28"/>
          <ac:spMkLst>
            <pc:docMk/>
            <pc:sldMk cId="3725771002" sldId="277"/>
            <ac:spMk id="13" creationId="{44A3D1C0-8BC8-C8B1-5018-E43AE4498451}"/>
          </ac:spMkLst>
        </pc:spChg>
        <pc:spChg chg="del">
          <ac:chgData name="Wolpert, Eric Julien (ese8dt)" userId="S::ese8dt@virginia.edu::37104edb-090c-49cf-9c07-7504db1e8ffd" providerId="AD" clId="Web-{776A94FF-FB3B-31C7-3DF2-BE48D7FDDD18}" dt="2025-04-21T18:32:50.152" v="27"/>
          <ac:spMkLst>
            <pc:docMk/>
            <pc:sldMk cId="3725771002" sldId="277"/>
            <ac:spMk id="14" creationId="{E9054A32-3746-D985-42CE-2C62CBEBF99F}"/>
          </ac:spMkLst>
        </pc:spChg>
        <pc:spChg chg="del">
          <ac:chgData name="Wolpert, Eric Julien (ese8dt)" userId="S::ese8dt@virginia.edu::37104edb-090c-49cf-9c07-7504db1e8ffd" providerId="AD" clId="Web-{776A94FF-FB3B-31C7-3DF2-BE48D7FDDD18}" dt="2025-04-21T18:32:50.152" v="26"/>
          <ac:spMkLst>
            <pc:docMk/>
            <pc:sldMk cId="3725771002" sldId="277"/>
            <ac:spMk id="27" creationId="{351F063F-C8D6-707C-FDA1-E871A620EE67}"/>
          </ac:spMkLst>
        </pc:spChg>
        <pc:spChg chg="del">
          <ac:chgData name="Wolpert, Eric Julien (ese8dt)" userId="S::ese8dt@virginia.edu::37104edb-090c-49cf-9c07-7504db1e8ffd" providerId="AD" clId="Web-{776A94FF-FB3B-31C7-3DF2-BE48D7FDDD18}" dt="2025-04-21T18:32:50.152" v="25"/>
          <ac:spMkLst>
            <pc:docMk/>
            <pc:sldMk cId="3725771002" sldId="277"/>
            <ac:spMk id="28" creationId="{5E06DE54-1076-0669-460A-72EC630B7C7A}"/>
          </ac:spMkLst>
        </pc:spChg>
        <pc:spChg chg="mod">
          <ac:chgData name="Wolpert, Eric Julien (ese8dt)" userId="S::ese8dt@virginia.edu::37104edb-090c-49cf-9c07-7504db1e8ffd" providerId="AD" clId="Web-{776A94FF-FB3B-31C7-3DF2-BE48D7FDDD18}" dt="2025-04-21T18:44:10.738" v="196" actId="20577"/>
          <ac:spMkLst>
            <pc:docMk/>
            <pc:sldMk cId="3725771002" sldId="277"/>
            <ac:spMk id="33" creationId="{3B211F20-659C-7BA1-92D3-0790544FB4F7}"/>
          </ac:spMkLst>
        </pc:spChg>
        <pc:spChg chg="mod">
          <ac:chgData name="Wolpert, Eric Julien (ese8dt)" userId="S::ese8dt@virginia.edu::37104edb-090c-49cf-9c07-7504db1e8ffd" providerId="AD" clId="Web-{776A94FF-FB3B-31C7-3DF2-BE48D7FDDD18}" dt="2025-04-21T18:44:19.348" v="210" actId="20577"/>
          <ac:spMkLst>
            <pc:docMk/>
            <pc:sldMk cId="3725771002" sldId="277"/>
            <ac:spMk id="34" creationId="{A0C13ECC-9AB3-9FAD-7731-E025A910C166}"/>
          </ac:spMkLst>
        </pc:spChg>
        <pc:cxnChg chg="del mod">
          <ac:chgData name="Wolpert, Eric Julien (ese8dt)" userId="S::ese8dt@virginia.edu::37104edb-090c-49cf-9c07-7504db1e8ffd" providerId="AD" clId="Web-{776A94FF-FB3B-31C7-3DF2-BE48D7FDDD18}" dt="2025-04-21T18:32:30.542" v="24"/>
          <ac:cxnSpMkLst>
            <pc:docMk/>
            <pc:sldMk cId="3725771002" sldId="277"/>
            <ac:cxnSpMk id="37" creationId="{E9D1BDC0-8F84-50B7-189E-4A5677E14218}"/>
          </ac:cxnSpMkLst>
        </pc:cxnChg>
      </pc:sldChg>
    </pc:docChg>
  </pc:docChgLst>
  <pc:docChgLst>
    <pc:chgData name="Wolpert, Eric Julien (ese8dt)" userId="S::ese8dt@virginia.edu::37104edb-090c-49cf-9c07-7504db1e8ffd" providerId="AD" clId="Web-{4E30002F-995D-4872-64A7-F3095FD40CCF}"/>
    <pc:docChg chg="addSld delSld modSld sldOrd">
      <pc:chgData name="Wolpert, Eric Julien (ese8dt)" userId="S::ese8dt@virginia.edu::37104edb-090c-49cf-9c07-7504db1e8ffd" providerId="AD" clId="Web-{4E30002F-995D-4872-64A7-F3095FD40CCF}" dt="2025-04-23T03:25:33.752" v="1618" actId="20577"/>
      <pc:docMkLst>
        <pc:docMk/>
      </pc:docMkLst>
      <pc:sldChg chg="del">
        <pc:chgData name="Wolpert, Eric Julien (ese8dt)" userId="S::ese8dt@virginia.edu::37104edb-090c-49cf-9c07-7504db1e8ffd" providerId="AD" clId="Web-{4E30002F-995D-4872-64A7-F3095FD40CCF}" dt="2025-04-23T02:24:45.655" v="1047"/>
        <pc:sldMkLst>
          <pc:docMk/>
          <pc:sldMk cId="0" sldId="259"/>
        </pc:sldMkLst>
      </pc:sldChg>
      <pc:sldChg chg="modSp">
        <pc:chgData name="Wolpert, Eric Julien (ese8dt)" userId="S::ese8dt@virginia.edu::37104edb-090c-49cf-9c07-7504db1e8ffd" providerId="AD" clId="Web-{4E30002F-995D-4872-64A7-F3095FD40CCF}" dt="2025-04-23T03:25:33.752" v="1618" actId="20577"/>
        <pc:sldMkLst>
          <pc:docMk/>
          <pc:sldMk cId="2396670283" sldId="276"/>
        </pc:sldMkLst>
        <pc:spChg chg="mod">
          <ac:chgData name="Wolpert, Eric Julien (ese8dt)" userId="S::ese8dt@virginia.edu::37104edb-090c-49cf-9c07-7504db1e8ffd" providerId="AD" clId="Web-{4E30002F-995D-4872-64A7-F3095FD40CCF}" dt="2025-04-23T03:25:33.752" v="1618" actId="20577"/>
          <ac:spMkLst>
            <pc:docMk/>
            <pc:sldMk cId="2396670283" sldId="276"/>
            <ac:spMk id="6" creationId="{EFA18E99-861B-9A6B-E24B-BA5DB5991AD3}"/>
          </ac:spMkLst>
        </pc:spChg>
      </pc:sldChg>
      <pc:sldChg chg="addSp modSp addAnim">
        <pc:chgData name="Wolpert, Eric Julien (ese8dt)" userId="S::ese8dt@virginia.edu::37104edb-090c-49cf-9c07-7504db1e8ffd" providerId="AD" clId="Web-{4E30002F-995D-4872-64A7-F3095FD40CCF}" dt="2025-04-23T03:25:25.736" v="1612" actId="1076"/>
        <pc:sldMkLst>
          <pc:docMk/>
          <pc:sldMk cId="1769267559" sldId="278"/>
        </pc:sldMkLst>
        <pc:spChg chg="mod">
          <ac:chgData name="Wolpert, Eric Julien (ese8dt)" userId="S::ese8dt@virginia.edu::37104edb-090c-49cf-9c07-7504db1e8ffd" providerId="AD" clId="Web-{4E30002F-995D-4872-64A7-F3095FD40CCF}" dt="2025-04-23T03:19:00.711" v="1584" actId="20577"/>
          <ac:spMkLst>
            <pc:docMk/>
            <pc:sldMk cId="1769267559" sldId="278"/>
            <ac:spMk id="9" creationId="{BDC156E5-2E9A-BCCE-D4D0-770E04D358D4}"/>
          </ac:spMkLst>
        </pc:spChg>
        <pc:spChg chg="add mod">
          <ac:chgData name="Wolpert, Eric Julien (ese8dt)" userId="S::ese8dt@virginia.edu::37104edb-090c-49cf-9c07-7504db1e8ffd" providerId="AD" clId="Web-{4E30002F-995D-4872-64A7-F3095FD40CCF}" dt="2025-04-23T03:25:25.736" v="1612" actId="1076"/>
          <ac:spMkLst>
            <pc:docMk/>
            <pc:sldMk cId="1769267559" sldId="278"/>
            <ac:spMk id="10" creationId="{FD056AA7-E674-D2A2-9290-0FF10E7373F9}"/>
          </ac:spMkLst>
        </pc:spChg>
        <pc:spChg chg="mod">
          <ac:chgData name="Wolpert, Eric Julien (ese8dt)" userId="S::ese8dt@virginia.edu::37104edb-090c-49cf-9c07-7504db1e8ffd" providerId="AD" clId="Web-{4E30002F-995D-4872-64A7-F3095FD40CCF}" dt="2025-04-23T03:19:07.399" v="1587" actId="1076"/>
          <ac:spMkLst>
            <pc:docMk/>
            <pc:sldMk cId="1769267559" sldId="278"/>
            <ac:spMk id="11" creationId="{833625E3-16EE-7DD4-8901-56F4EA116B6D}"/>
          </ac:spMkLst>
        </pc:spChg>
        <pc:spChg chg="mod">
          <ac:chgData name="Wolpert, Eric Julien (ese8dt)" userId="S::ese8dt@virginia.edu::37104edb-090c-49cf-9c07-7504db1e8ffd" providerId="AD" clId="Web-{4E30002F-995D-4872-64A7-F3095FD40CCF}" dt="2025-04-23T02:38:34.053" v="1050" actId="20577"/>
          <ac:spMkLst>
            <pc:docMk/>
            <pc:sldMk cId="1769267559" sldId="278"/>
            <ac:spMk id="16" creationId="{24EBE923-CA13-3AA4-E1D9-201F5D46CE55}"/>
          </ac:spMkLst>
        </pc:spChg>
      </pc:sldChg>
      <pc:sldChg chg="addSp delSp modSp addAnim delAnim modAnim">
        <pc:chgData name="Wolpert, Eric Julien (ese8dt)" userId="S::ese8dt@virginia.edu::37104edb-090c-49cf-9c07-7504db1e8ffd" providerId="AD" clId="Web-{4E30002F-995D-4872-64A7-F3095FD40CCF}" dt="2025-04-23T03:19:23.837" v="1589" actId="1076"/>
        <pc:sldMkLst>
          <pc:docMk/>
          <pc:sldMk cId="3182317860" sldId="280"/>
        </pc:sldMkLst>
        <pc:spChg chg="del mod">
          <ac:chgData name="Wolpert, Eric Julien (ese8dt)" userId="S::ese8dt@virginia.edu::37104edb-090c-49cf-9c07-7504db1e8ffd" providerId="AD" clId="Web-{4E30002F-995D-4872-64A7-F3095FD40CCF}" dt="2025-04-23T02:19:51.288" v="1035"/>
          <ac:spMkLst>
            <pc:docMk/>
            <pc:sldMk cId="3182317860" sldId="280"/>
            <ac:spMk id="49" creationId="{B6097FF9-6795-72A6-C2ED-FC509421631D}"/>
          </ac:spMkLst>
        </pc:spChg>
        <pc:picChg chg="add mod">
          <ac:chgData name="Wolpert, Eric Julien (ese8dt)" userId="S::ese8dt@virginia.edu::37104edb-090c-49cf-9c07-7504db1e8ffd" providerId="AD" clId="Web-{4E30002F-995D-4872-64A7-F3095FD40CCF}" dt="2025-04-23T02:19:34.756" v="1034" actId="1076"/>
          <ac:picMkLst>
            <pc:docMk/>
            <pc:sldMk cId="3182317860" sldId="280"/>
            <ac:picMk id="2" creationId="{C6350A5E-A2C7-7885-40AA-2FA25E53726C}"/>
          </ac:picMkLst>
        </pc:picChg>
        <pc:picChg chg="add mod">
          <ac:chgData name="Wolpert, Eric Julien (ese8dt)" userId="S::ese8dt@virginia.edu::37104edb-090c-49cf-9c07-7504db1e8ffd" providerId="AD" clId="Web-{4E30002F-995D-4872-64A7-F3095FD40CCF}" dt="2025-04-23T03:19:23.837" v="1589" actId="1076"/>
          <ac:picMkLst>
            <pc:docMk/>
            <pc:sldMk cId="3182317860" sldId="280"/>
            <ac:picMk id="5" creationId="{5039F771-8D0B-17FB-2EBB-F84DD0CE56B5}"/>
          </ac:picMkLst>
        </pc:picChg>
        <pc:picChg chg="del">
          <ac:chgData name="Wolpert, Eric Julien (ese8dt)" userId="S::ese8dt@virginia.edu::37104edb-090c-49cf-9c07-7504db1e8ffd" providerId="AD" clId="Web-{4E30002F-995D-4872-64A7-F3095FD40CCF}" dt="2025-04-23T02:19:31.741" v="1032"/>
          <ac:picMkLst>
            <pc:docMk/>
            <pc:sldMk cId="3182317860" sldId="280"/>
            <ac:picMk id="48" creationId="{DD3F38A1-8BA5-3608-FC89-36CAD0498F5E}"/>
          </ac:picMkLst>
        </pc:picChg>
      </pc:sldChg>
      <pc:sldChg chg="addSp delSp modSp delAnim">
        <pc:chgData name="Wolpert, Eric Julien (ese8dt)" userId="S::ese8dt@virginia.edu::37104edb-090c-49cf-9c07-7504db1e8ffd" providerId="AD" clId="Web-{4E30002F-995D-4872-64A7-F3095FD40CCF}" dt="2025-04-23T01:48:14.441" v="334" actId="1076"/>
        <pc:sldMkLst>
          <pc:docMk/>
          <pc:sldMk cId="337452380" sldId="286"/>
        </pc:sldMkLst>
        <pc:picChg chg="del mod">
          <ac:chgData name="Wolpert, Eric Julien (ese8dt)" userId="S::ese8dt@virginia.edu::37104edb-090c-49cf-9c07-7504db1e8ffd" providerId="AD" clId="Web-{4E30002F-995D-4872-64A7-F3095FD40CCF}" dt="2025-04-23T01:48:04.409" v="329"/>
          <ac:picMkLst>
            <pc:docMk/>
            <pc:sldMk cId="337452380" sldId="286"/>
            <ac:picMk id="2" creationId="{D6542913-C9C9-570E-0754-575176968BC0}"/>
          </ac:picMkLst>
        </pc:picChg>
        <pc:picChg chg="mod">
          <ac:chgData name="Wolpert, Eric Julien (ese8dt)" userId="S::ese8dt@virginia.edu::37104edb-090c-49cf-9c07-7504db1e8ffd" providerId="AD" clId="Web-{4E30002F-995D-4872-64A7-F3095FD40CCF}" dt="2025-04-23T01:48:14.441" v="334" actId="1076"/>
          <ac:picMkLst>
            <pc:docMk/>
            <pc:sldMk cId="337452380" sldId="286"/>
            <ac:picMk id="5" creationId="{42E72435-A59E-2CDD-2DBE-D3607971F45A}"/>
          </ac:picMkLst>
        </pc:picChg>
        <pc:picChg chg="add mod">
          <ac:chgData name="Wolpert, Eric Julien (ese8dt)" userId="S::ese8dt@virginia.edu::37104edb-090c-49cf-9c07-7504db1e8ffd" providerId="AD" clId="Web-{4E30002F-995D-4872-64A7-F3095FD40CCF}" dt="2025-04-23T01:48:13.128" v="333" actId="14100"/>
          <ac:picMkLst>
            <pc:docMk/>
            <pc:sldMk cId="337452380" sldId="286"/>
            <ac:picMk id="6" creationId="{41900CE0-2069-A75D-C226-4D5D44C7693E}"/>
          </ac:picMkLst>
        </pc:picChg>
      </pc:sldChg>
      <pc:sldChg chg="modSp">
        <pc:chgData name="Wolpert, Eric Julien (ese8dt)" userId="S::ese8dt@virginia.edu::37104edb-090c-49cf-9c07-7504db1e8ffd" providerId="AD" clId="Web-{4E30002F-995D-4872-64A7-F3095FD40CCF}" dt="2025-04-23T03:21:32.152" v="1603" actId="20577"/>
        <pc:sldMkLst>
          <pc:docMk/>
          <pc:sldMk cId="2574978759" sldId="287"/>
        </pc:sldMkLst>
        <pc:spChg chg="mod">
          <ac:chgData name="Wolpert, Eric Julien (ese8dt)" userId="S::ese8dt@virginia.edu::37104edb-090c-49cf-9c07-7504db1e8ffd" providerId="AD" clId="Web-{4E30002F-995D-4872-64A7-F3095FD40CCF}" dt="2025-04-23T03:21:06.261" v="1595" actId="20577"/>
          <ac:spMkLst>
            <pc:docMk/>
            <pc:sldMk cId="2574978759" sldId="287"/>
            <ac:spMk id="9" creationId="{9F4FAA2A-7EE5-988E-418D-2E7277A64766}"/>
          </ac:spMkLst>
        </pc:spChg>
        <pc:spChg chg="mod">
          <ac:chgData name="Wolpert, Eric Julien (ese8dt)" userId="S::ese8dt@virginia.edu::37104edb-090c-49cf-9c07-7504db1e8ffd" providerId="AD" clId="Web-{4E30002F-995D-4872-64A7-F3095FD40CCF}" dt="2025-04-23T03:21:13.089" v="1598" actId="1076"/>
          <ac:spMkLst>
            <pc:docMk/>
            <pc:sldMk cId="2574978759" sldId="287"/>
            <ac:spMk id="10" creationId="{1F4D5841-040A-EA43-8068-025135332A8A}"/>
          </ac:spMkLst>
        </pc:spChg>
        <pc:spChg chg="mod">
          <ac:chgData name="Wolpert, Eric Julien (ese8dt)" userId="S::ese8dt@virginia.edu::37104edb-090c-49cf-9c07-7504db1e8ffd" providerId="AD" clId="Web-{4E30002F-995D-4872-64A7-F3095FD40CCF}" dt="2025-04-23T03:21:11.308" v="1597" actId="20577"/>
          <ac:spMkLst>
            <pc:docMk/>
            <pc:sldMk cId="2574978759" sldId="287"/>
            <ac:spMk id="11" creationId="{31E217EC-D26B-C0CE-2185-4892E188D195}"/>
          </ac:spMkLst>
        </pc:spChg>
        <pc:spChg chg="mod">
          <ac:chgData name="Wolpert, Eric Julien (ese8dt)" userId="S::ese8dt@virginia.edu::37104edb-090c-49cf-9c07-7504db1e8ffd" providerId="AD" clId="Web-{4E30002F-995D-4872-64A7-F3095FD40CCF}" dt="2025-04-23T03:21:32.152" v="1603" actId="20577"/>
          <ac:spMkLst>
            <pc:docMk/>
            <pc:sldMk cId="2574978759" sldId="287"/>
            <ac:spMk id="16" creationId="{62129281-E163-AA38-68BE-8A5539EC0CF9}"/>
          </ac:spMkLst>
        </pc:spChg>
      </pc:sldChg>
      <pc:sldChg chg="modSp">
        <pc:chgData name="Wolpert, Eric Julien (ese8dt)" userId="S::ese8dt@virginia.edu::37104edb-090c-49cf-9c07-7504db1e8ffd" providerId="AD" clId="Web-{4E30002F-995D-4872-64A7-F3095FD40CCF}" dt="2025-04-23T03:17:26.802" v="1578" actId="20577"/>
        <pc:sldMkLst>
          <pc:docMk/>
          <pc:sldMk cId="149310038" sldId="292"/>
        </pc:sldMkLst>
        <pc:spChg chg="mod">
          <ac:chgData name="Wolpert, Eric Julien (ese8dt)" userId="S::ese8dt@virginia.edu::37104edb-090c-49cf-9c07-7504db1e8ffd" providerId="AD" clId="Web-{4E30002F-995D-4872-64A7-F3095FD40CCF}" dt="2025-04-23T03:17:26.802" v="1578" actId="20577"/>
          <ac:spMkLst>
            <pc:docMk/>
            <pc:sldMk cId="149310038" sldId="292"/>
            <ac:spMk id="3" creationId="{250A59BC-3C86-2126-C334-8580E2FD836D}"/>
          </ac:spMkLst>
        </pc:spChg>
        <pc:spChg chg="mod">
          <ac:chgData name="Wolpert, Eric Julien (ese8dt)" userId="S::ese8dt@virginia.edu::37104edb-090c-49cf-9c07-7504db1e8ffd" providerId="AD" clId="Web-{4E30002F-995D-4872-64A7-F3095FD40CCF}" dt="2025-04-23T03:11:24.230" v="1411" actId="20577"/>
          <ac:spMkLst>
            <pc:docMk/>
            <pc:sldMk cId="149310038" sldId="292"/>
            <ac:spMk id="7" creationId="{D716A589-C497-3BBB-88CA-95AA6741ACB4}"/>
          </ac:spMkLst>
        </pc:spChg>
        <pc:spChg chg="mod">
          <ac:chgData name="Wolpert, Eric Julien (ese8dt)" userId="S::ese8dt@virginia.edu::37104edb-090c-49cf-9c07-7504db1e8ffd" providerId="AD" clId="Web-{4E30002F-995D-4872-64A7-F3095FD40CCF}" dt="2025-04-23T03:11:27.762" v="1413" actId="20577"/>
          <ac:spMkLst>
            <pc:docMk/>
            <pc:sldMk cId="149310038" sldId="292"/>
            <ac:spMk id="9" creationId="{33CEA5E7-E1AF-DAE1-9F4A-17CED9F54585}"/>
          </ac:spMkLst>
        </pc:spChg>
      </pc:sldChg>
      <pc:sldChg chg="addSp modSp ord modAnim">
        <pc:chgData name="Wolpert, Eric Julien (ese8dt)" userId="S::ese8dt@virginia.edu::37104edb-090c-49cf-9c07-7504db1e8ffd" providerId="AD" clId="Web-{4E30002F-995D-4872-64A7-F3095FD40CCF}" dt="2025-04-23T02:17:01.612" v="1020"/>
        <pc:sldMkLst>
          <pc:docMk/>
          <pc:sldMk cId="1932837751" sldId="293"/>
        </pc:sldMkLst>
        <pc:spChg chg="add">
          <ac:chgData name="Wolpert, Eric Julien (ese8dt)" userId="S::ese8dt@virginia.edu::37104edb-090c-49cf-9c07-7504db1e8ffd" providerId="AD" clId="Web-{4E30002F-995D-4872-64A7-F3095FD40CCF}" dt="2025-04-23T02:16:33.330" v="1017"/>
          <ac:spMkLst>
            <pc:docMk/>
            <pc:sldMk cId="1932837751" sldId="293"/>
            <ac:spMk id="10" creationId="{ADF23B36-45B0-558A-F8D6-CDD486825E1C}"/>
          </ac:spMkLst>
        </pc:spChg>
        <pc:picChg chg="mod">
          <ac:chgData name="Wolpert, Eric Julien (ese8dt)" userId="S::ese8dt@virginia.edu::37104edb-090c-49cf-9c07-7504db1e8ffd" providerId="AD" clId="Web-{4E30002F-995D-4872-64A7-F3095FD40CCF}" dt="2025-04-23T01:59:24.334" v="567" actId="1076"/>
          <ac:picMkLst>
            <pc:docMk/>
            <pc:sldMk cId="1932837751" sldId="293"/>
            <ac:picMk id="15" creationId="{4AAF4AFC-F924-7441-A531-52216C25828E}"/>
          </ac:picMkLst>
        </pc:picChg>
        <pc:picChg chg="mod">
          <ac:chgData name="Wolpert, Eric Julien (ese8dt)" userId="S::ese8dt@virginia.edu::37104edb-090c-49cf-9c07-7504db1e8ffd" providerId="AD" clId="Web-{4E30002F-995D-4872-64A7-F3095FD40CCF}" dt="2025-04-23T01:59:22.334" v="566" actId="1076"/>
          <ac:picMkLst>
            <pc:docMk/>
            <pc:sldMk cId="1932837751" sldId="293"/>
            <ac:picMk id="18" creationId="{1887BE1E-36E6-4A44-0A4A-23634DAB6CC5}"/>
          </ac:picMkLst>
        </pc:picChg>
      </pc:sldChg>
      <pc:sldChg chg="addSp delSp modSp ord addAnim delAnim modAnim">
        <pc:chgData name="Wolpert, Eric Julien (ese8dt)" userId="S::ese8dt@virginia.edu::37104edb-090c-49cf-9c07-7504db1e8ffd" providerId="AD" clId="Web-{4E30002F-995D-4872-64A7-F3095FD40CCF}" dt="2025-04-23T02:00:22.007" v="629"/>
        <pc:sldMkLst>
          <pc:docMk/>
          <pc:sldMk cId="3353156643" sldId="294"/>
        </pc:sldMkLst>
        <pc:spChg chg="add mod">
          <ac:chgData name="Wolpert, Eric Julien (ese8dt)" userId="S::ese8dt@virginia.edu::37104edb-090c-49cf-9c07-7504db1e8ffd" providerId="AD" clId="Web-{4E30002F-995D-4872-64A7-F3095FD40CCF}" dt="2025-04-23T01:46:44.845" v="322" actId="20577"/>
          <ac:spMkLst>
            <pc:docMk/>
            <pc:sldMk cId="3353156643" sldId="294"/>
            <ac:spMk id="2" creationId="{91F20960-177C-F1F7-8D18-395D74693E07}"/>
          </ac:spMkLst>
        </pc:spChg>
        <pc:spChg chg="add del mod">
          <ac:chgData name="Wolpert, Eric Julien (ese8dt)" userId="S::ese8dt@virginia.edu::37104edb-090c-49cf-9c07-7504db1e8ffd" providerId="AD" clId="Web-{4E30002F-995D-4872-64A7-F3095FD40CCF}" dt="2025-04-23T01:23:19.214" v="3"/>
          <ac:spMkLst>
            <pc:docMk/>
            <pc:sldMk cId="3353156643" sldId="294"/>
            <ac:spMk id="3" creationId="{792E78DC-E2EA-FD18-C53C-1D356E2D1247}"/>
          </ac:spMkLst>
        </pc:spChg>
        <pc:spChg chg="add mod">
          <ac:chgData name="Wolpert, Eric Julien (ese8dt)" userId="S::ese8dt@virginia.edu::37104edb-090c-49cf-9c07-7504db1e8ffd" providerId="AD" clId="Web-{4E30002F-995D-4872-64A7-F3095FD40CCF}" dt="2025-04-23T01:45:29.312" v="304" actId="20577"/>
          <ac:spMkLst>
            <pc:docMk/>
            <pc:sldMk cId="3353156643" sldId="294"/>
            <ac:spMk id="4" creationId="{CD2FB345-BB05-81A5-0570-357A0BDE10D5}"/>
          </ac:spMkLst>
        </pc:spChg>
        <pc:spChg chg="del mod">
          <ac:chgData name="Wolpert, Eric Julien (ese8dt)" userId="S::ese8dt@virginia.edu::37104edb-090c-49cf-9c07-7504db1e8ffd" providerId="AD" clId="Web-{4E30002F-995D-4872-64A7-F3095FD40CCF}" dt="2025-04-23T01:45:37.452" v="312"/>
          <ac:spMkLst>
            <pc:docMk/>
            <pc:sldMk cId="3353156643" sldId="294"/>
            <ac:spMk id="6" creationId="{91F20960-177C-F1F7-8D18-395D74693E07}"/>
          </ac:spMkLst>
        </pc:spChg>
        <pc:spChg chg="add mod">
          <ac:chgData name="Wolpert, Eric Julien (ese8dt)" userId="S::ese8dt@virginia.edu::37104edb-090c-49cf-9c07-7504db1e8ffd" providerId="AD" clId="Web-{4E30002F-995D-4872-64A7-F3095FD40CCF}" dt="2025-04-23T01:59:58.725" v="595" actId="20577"/>
          <ac:spMkLst>
            <pc:docMk/>
            <pc:sldMk cId="3353156643" sldId="294"/>
            <ac:spMk id="9" creationId="{BEF6F79A-B95A-C245-3C4C-9D7F1A6AFA12}"/>
          </ac:spMkLst>
        </pc:spChg>
        <pc:spChg chg="add mod">
          <ac:chgData name="Wolpert, Eric Julien (ese8dt)" userId="S::ese8dt@virginia.edu::37104edb-090c-49cf-9c07-7504db1e8ffd" providerId="AD" clId="Web-{4E30002F-995D-4872-64A7-F3095FD40CCF}" dt="2025-04-23T01:56:35.751" v="549" actId="1076"/>
          <ac:spMkLst>
            <pc:docMk/>
            <pc:sldMk cId="3353156643" sldId="294"/>
            <ac:spMk id="11" creationId="{60B63A69-6388-9DAA-8757-E8E734A3DBFD}"/>
          </ac:spMkLst>
        </pc:spChg>
        <pc:spChg chg="add mod">
          <ac:chgData name="Wolpert, Eric Julien (ese8dt)" userId="S::ese8dt@virginia.edu::37104edb-090c-49cf-9c07-7504db1e8ffd" providerId="AD" clId="Web-{4E30002F-995D-4872-64A7-F3095FD40CCF}" dt="2025-04-23T01:56:31.720" v="547" actId="1076"/>
          <ac:spMkLst>
            <pc:docMk/>
            <pc:sldMk cId="3353156643" sldId="294"/>
            <ac:spMk id="12" creationId="{EE49B137-13EE-767E-ECD7-9DB614E7AA74}"/>
          </ac:spMkLst>
        </pc:spChg>
        <pc:spChg chg="add mod">
          <ac:chgData name="Wolpert, Eric Julien (ese8dt)" userId="S::ese8dt@virginia.edu::37104edb-090c-49cf-9c07-7504db1e8ffd" providerId="AD" clId="Web-{4E30002F-995D-4872-64A7-F3095FD40CCF}" dt="2025-04-23T02:00:18.976" v="628" actId="20577"/>
          <ac:spMkLst>
            <pc:docMk/>
            <pc:sldMk cId="3353156643" sldId="294"/>
            <ac:spMk id="15" creationId="{1FB865B7-3A11-8CA4-7D68-627BBF5F4203}"/>
          </ac:spMkLst>
        </pc:spChg>
        <pc:picChg chg="add del mod">
          <ac:chgData name="Wolpert, Eric Julien (ese8dt)" userId="S::ese8dt@virginia.edu::37104edb-090c-49cf-9c07-7504db1e8ffd" providerId="AD" clId="Web-{4E30002F-995D-4872-64A7-F3095FD40CCF}" dt="2025-04-23T01:48:17.004" v="335"/>
          <ac:picMkLst>
            <pc:docMk/>
            <pc:sldMk cId="3353156643" sldId="294"/>
            <ac:picMk id="7" creationId="{95F85206-7214-6D2C-7D6B-26997A72317B}"/>
          </ac:picMkLst>
        </pc:picChg>
        <pc:picChg chg="add mod">
          <ac:chgData name="Wolpert, Eric Julien (ese8dt)" userId="S::ese8dt@virginia.edu::37104edb-090c-49cf-9c07-7504db1e8ffd" providerId="AD" clId="Web-{4E30002F-995D-4872-64A7-F3095FD40CCF}" dt="2025-04-23T01:56:42.611" v="551" actId="1076"/>
          <ac:picMkLst>
            <pc:docMk/>
            <pc:sldMk cId="3353156643" sldId="294"/>
            <ac:picMk id="8" creationId="{B659AA90-B106-FAB2-4794-D4C76904494F}"/>
          </ac:picMkLst>
        </pc:picChg>
        <pc:picChg chg="add del mod">
          <ac:chgData name="Wolpert, Eric Julien (ese8dt)" userId="S::ese8dt@virginia.edu::37104edb-090c-49cf-9c07-7504db1e8ffd" providerId="AD" clId="Web-{4E30002F-995D-4872-64A7-F3095FD40CCF}" dt="2025-04-23T01:57:06.939" v="554"/>
          <ac:picMkLst>
            <pc:docMk/>
            <pc:sldMk cId="3353156643" sldId="294"/>
            <ac:picMk id="10" creationId="{6EC1B357-B7CE-91B8-A4EE-74516A217F6B}"/>
          </ac:picMkLst>
        </pc:picChg>
        <pc:picChg chg="add mod">
          <ac:chgData name="Wolpert, Eric Julien (ese8dt)" userId="S::ese8dt@virginia.edu::37104edb-090c-49cf-9c07-7504db1e8ffd" providerId="AD" clId="Web-{4E30002F-995D-4872-64A7-F3095FD40CCF}" dt="2025-04-23T01:57:52.519" v="559" actId="1076"/>
          <ac:picMkLst>
            <pc:docMk/>
            <pc:sldMk cId="3353156643" sldId="294"/>
            <ac:picMk id="13" creationId="{81299023-7617-D1BD-DF1D-85E824B9D22D}"/>
          </ac:picMkLst>
        </pc:picChg>
      </pc:sldChg>
      <pc:sldChg chg="addSp modSp">
        <pc:chgData name="Wolpert, Eric Julien (ese8dt)" userId="S::ese8dt@virginia.edu::37104edb-090c-49cf-9c07-7504db1e8ffd" providerId="AD" clId="Web-{4E30002F-995D-4872-64A7-F3095FD40CCF}" dt="2025-04-23T03:17:41.506" v="1579" actId="14100"/>
        <pc:sldMkLst>
          <pc:docMk/>
          <pc:sldMk cId="1888764909" sldId="295"/>
        </pc:sldMkLst>
        <pc:spChg chg="add mod">
          <ac:chgData name="Wolpert, Eric Julien (ese8dt)" userId="S::ese8dt@virginia.edu::37104edb-090c-49cf-9c07-7504db1e8ffd" providerId="AD" clId="Web-{4E30002F-995D-4872-64A7-F3095FD40CCF}" dt="2025-04-23T03:08:49.398" v="1385" actId="1076"/>
          <ac:spMkLst>
            <pc:docMk/>
            <pc:sldMk cId="1888764909" sldId="295"/>
            <ac:spMk id="2" creationId="{8196FADF-568C-BC17-778E-70B781C47E35}"/>
          </ac:spMkLst>
        </pc:spChg>
        <pc:spChg chg="mod">
          <ac:chgData name="Wolpert, Eric Julien (ese8dt)" userId="S::ese8dt@virginia.edu::37104edb-090c-49cf-9c07-7504db1e8ffd" providerId="AD" clId="Web-{4E30002F-995D-4872-64A7-F3095FD40CCF}" dt="2025-04-23T03:17:23.834" v="1577" actId="20577"/>
          <ac:spMkLst>
            <pc:docMk/>
            <pc:sldMk cId="1888764909" sldId="295"/>
            <ac:spMk id="3" creationId="{C1754AC1-D1F6-952C-2FA5-6057B7DA1AA6}"/>
          </ac:spMkLst>
        </pc:spChg>
        <pc:spChg chg="mod">
          <ac:chgData name="Wolpert, Eric Julien (ese8dt)" userId="S::ese8dt@virginia.edu::37104edb-090c-49cf-9c07-7504db1e8ffd" providerId="AD" clId="Web-{4E30002F-995D-4872-64A7-F3095FD40CCF}" dt="2025-04-23T03:17:41.506" v="1579" actId="14100"/>
          <ac:spMkLst>
            <pc:docMk/>
            <pc:sldMk cId="1888764909" sldId="295"/>
            <ac:spMk id="4" creationId="{A70772FA-59C9-1D46-5FE7-A49ADCB1651A}"/>
          </ac:spMkLst>
        </pc:spChg>
        <pc:spChg chg="mod">
          <ac:chgData name="Wolpert, Eric Julien (ese8dt)" userId="S::ese8dt@virginia.edu::37104edb-090c-49cf-9c07-7504db1e8ffd" providerId="AD" clId="Web-{4E30002F-995D-4872-64A7-F3095FD40CCF}" dt="2025-04-23T03:08:24.476" v="1340" actId="20577"/>
          <ac:spMkLst>
            <pc:docMk/>
            <pc:sldMk cId="1888764909" sldId="295"/>
            <ac:spMk id="6" creationId="{6FBC6E3D-9EE2-828D-773A-E107F4BA5818}"/>
          </ac:spMkLst>
        </pc:spChg>
        <pc:spChg chg="mod">
          <ac:chgData name="Wolpert, Eric Julien (ese8dt)" userId="S::ese8dt@virginia.edu::37104edb-090c-49cf-9c07-7504db1e8ffd" providerId="AD" clId="Web-{4E30002F-995D-4872-64A7-F3095FD40CCF}" dt="2025-04-23T03:02:26.217" v="1118" actId="20577"/>
          <ac:spMkLst>
            <pc:docMk/>
            <pc:sldMk cId="1888764909" sldId="295"/>
            <ac:spMk id="7" creationId="{581BF679-13EB-D755-0CF5-94C1CEF064A1}"/>
          </ac:spMkLst>
        </pc:spChg>
        <pc:spChg chg="add mod">
          <ac:chgData name="Wolpert, Eric Julien (ese8dt)" userId="S::ese8dt@virginia.edu::37104edb-090c-49cf-9c07-7504db1e8ffd" providerId="AD" clId="Web-{4E30002F-995D-4872-64A7-F3095FD40CCF}" dt="2025-04-23T03:08:54.258" v="1388" actId="1076"/>
          <ac:spMkLst>
            <pc:docMk/>
            <pc:sldMk cId="1888764909" sldId="295"/>
            <ac:spMk id="8" creationId="{58FA79BD-5A3C-50FC-CE7B-DE844A45FFCE}"/>
          </ac:spMkLst>
        </pc:spChg>
        <pc:spChg chg="add mod">
          <ac:chgData name="Wolpert, Eric Julien (ese8dt)" userId="S::ese8dt@virginia.edu::37104edb-090c-49cf-9c07-7504db1e8ffd" providerId="AD" clId="Web-{4E30002F-995D-4872-64A7-F3095FD40CCF}" dt="2025-04-23T03:08:49.414" v="1387" actId="1076"/>
          <ac:spMkLst>
            <pc:docMk/>
            <pc:sldMk cId="1888764909" sldId="295"/>
            <ac:spMk id="9" creationId="{22336979-CCBB-D5B9-9C01-74155C742F9D}"/>
          </ac:spMkLst>
        </pc:spChg>
        <pc:spChg chg="add mod">
          <ac:chgData name="Wolpert, Eric Julien (ese8dt)" userId="S::ese8dt@virginia.edu::37104edb-090c-49cf-9c07-7504db1e8ffd" providerId="AD" clId="Web-{4E30002F-995D-4872-64A7-F3095FD40CCF}" dt="2025-04-23T03:08:43.445" v="1384" actId="20577"/>
          <ac:spMkLst>
            <pc:docMk/>
            <pc:sldMk cId="1888764909" sldId="295"/>
            <ac:spMk id="10" creationId="{33F72BC1-7165-B6F4-4F9E-38A4A6E6EC47}"/>
          </ac:spMkLst>
        </pc:spChg>
      </pc:sldChg>
      <pc:sldChg chg="addSp modSp">
        <pc:chgData name="Wolpert, Eric Julien (ese8dt)" userId="S::ese8dt@virginia.edu::37104edb-090c-49cf-9c07-7504db1e8ffd" providerId="AD" clId="Web-{4E30002F-995D-4872-64A7-F3095FD40CCF}" dt="2025-04-23T03:17:18.271" v="1571" actId="20577"/>
        <pc:sldMkLst>
          <pc:docMk/>
          <pc:sldMk cId="433249312" sldId="296"/>
        </pc:sldMkLst>
        <pc:spChg chg="mod">
          <ac:chgData name="Wolpert, Eric Julien (ese8dt)" userId="S::ese8dt@virginia.edu::37104edb-090c-49cf-9c07-7504db1e8ffd" providerId="AD" clId="Web-{4E30002F-995D-4872-64A7-F3095FD40CCF}" dt="2025-04-23T03:17:18.271" v="1571" actId="20577"/>
          <ac:spMkLst>
            <pc:docMk/>
            <pc:sldMk cId="433249312" sldId="296"/>
            <ac:spMk id="3" creationId="{E61CB21A-6B85-16D4-2CB5-6AF354104139}"/>
          </ac:spMkLst>
        </pc:spChg>
        <pc:spChg chg="add">
          <ac:chgData name="Wolpert, Eric Julien (ese8dt)" userId="S::ese8dt@virginia.edu::37104edb-090c-49cf-9c07-7504db1e8ffd" providerId="AD" clId="Web-{4E30002F-995D-4872-64A7-F3095FD40CCF}" dt="2025-04-23T03:09:02.149" v="1389"/>
          <ac:spMkLst>
            <pc:docMk/>
            <pc:sldMk cId="433249312" sldId="296"/>
            <ac:spMk id="4" creationId="{EF84EDC4-E154-BE8C-1BA8-26DEFE897422}"/>
          </ac:spMkLst>
        </pc:spChg>
        <pc:spChg chg="add mod">
          <ac:chgData name="Wolpert, Eric Julien (ese8dt)" userId="S::ese8dt@virginia.edu::37104edb-090c-49cf-9c07-7504db1e8ffd" providerId="AD" clId="Web-{4E30002F-995D-4872-64A7-F3095FD40CCF}" dt="2025-04-23T03:13:05.796" v="1476" actId="20577"/>
          <ac:spMkLst>
            <pc:docMk/>
            <pc:sldMk cId="433249312" sldId="296"/>
            <ac:spMk id="6" creationId="{38DADD7E-B926-A6DA-3A71-11DC15DD2897}"/>
          </ac:spMkLst>
        </pc:spChg>
        <pc:spChg chg="add mod">
          <ac:chgData name="Wolpert, Eric Julien (ese8dt)" userId="S::ese8dt@virginia.edu::37104edb-090c-49cf-9c07-7504db1e8ffd" providerId="AD" clId="Web-{4E30002F-995D-4872-64A7-F3095FD40CCF}" dt="2025-04-23T03:17:10.380" v="1569" actId="20577"/>
          <ac:spMkLst>
            <pc:docMk/>
            <pc:sldMk cId="433249312" sldId="296"/>
            <ac:spMk id="8" creationId="{B243C8CC-D6BC-ABD7-1D4F-02B5FE527402}"/>
          </ac:spMkLst>
        </pc:spChg>
      </pc:sldChg>
      <pc:sldChg chg="modSp del">
        <pc:chgData name="Wolpert, Eric Julien (ese8dt)" userId="S::ese8dt@virginia.edu::37104edb-090c-49cf-9c07-7504db1e8ffd" providerId="AD" clId="Web-{4E30002F-995D-4872-64A7-F3095FD40CCF}" dt="2025-04-23T02:16:30.298" v="1016"/>
        <pc:sldMkLst>
          <pc:docMk/>
          <pc:sldMk cId="530067921" sldId="298"/>
        </pc:sldMkLst>
        <pc:spChg chg="mod">
          <ac:chgData name="Wolpert, Eric Julien (ese8dt)" userId="S::ese8dt@virginia.edu::37104edb-090c-49cf-9c07-7504db1e8ffd" providerId="AD" clId="Web-{4E30002F-995D-4872-64A7-F3095FD40CCF}" dt="2025-04-23T02:15:50.469" v="1012" actId="1076"/>
          <ac:spMkLst>
            <pc:docMk/>
            <pc:sldMk cId="530067921" sldId="298"/>
            <ac:spMk id="4" creationId="{7278FBDA-6F2D-27EE-8ABA-04409B40F58F}"/>
          </ac:spMkLst>
        </pc:spChg>
        <pc:picChg chg="mod">
          <ac:chgData name="Wolpert, Eric Julien (ese8dt)" userId="S::ese8dt@virginia.edu::37104edb-090c-49cf-9c07-7504db1e8ffd" providerId="AD" clId="Web-{4E30002F-995D-4872-64A7-F3095FD40CCF}" dt="2025-04-23T02:15:52.204" v="1013" actId="1076"/>
          <ac:picMkLst>
            <pc:docMk/>
            <pc:sldMk cId="530067921" sldId="298"/>
            <ac:picMk id="11" creationId="{F5EA64BE-8CEA-E18B-0546-9FF0A16742E1}"/>
          </ac:picMkLst>
        </pc:picChg>
      </pc:sldChg>
      <pc:sldChg chg="addSp delSp modSp add ord replId addAnim delAnim modAnim">
        <pc:chgData name="Wolpert, Eric Julien (ese8dt)" userId="S::ese8dt@virginia.edu::37104edb-090c-49cf-9c07-7504db1e8ffd" providerId="AD" clId="Web-{4E30002F-995D-4872-64A7-F3095FD40CCF}" dt="2025-04-23T02:14:41.092" v="1010"/>
        <pc:sldMkLst>
          <pc:docMk/>
          <pc:sldMk cId="1829841729" sldId="299"/>
        </pc:sldMkLst>
        <pc:spChg chg="mod">
          <ac:chgData name="Wolpert, Eric Julien (ese8dt)" userId="S::ese8dt@virginia.edu::37104edb-090c-49cf-9c07-7504db1e8ffd" providerId="AD" clId="Web-{4E30002F-995D-4872-64A7-F3095FD40CCF}" dt="2025-04-23T01:59:38.943" v="585" actId="20577"/>
          <ac:spMkLst>
            <pc:docMk/>
            <pc:sldMk cId="1829841729" sldId="299"/>
            <ac:spMk id="2" creationId="{4C36588D-BF29-381C-52A6-146F7631ACBD}"/>
          </ac:spMkLst>
        </pc:spChg>
        <pc:spChg chg="add mod">
          <ac:chgData name="Wolpert, Eric Julien (ese8dt)" userId="S::ese8dt@virginia.edu::37104edb-090c-49cf-9c07-7504db1e8ffd" providerId="AD" clId="Web-{4E30002F-995D-4872-64A7-F3095FD40CCF}" dt="2025-04-23T02:13:41.872" v="989" actId="14100"/>
          <ac:spMkLst>
            <pc:docMk/>
            <pc:sldMk cId="1829841729" sldId="299"/>
            <ac:spMk id="3" creationId="{6F5DD2CE-37B6-C1FF-9E5B-EAE3A1736331}"/>
          </ac:spMkLst>
        </pc:spChg>
        <pc:spChg chg="del">
          <ac:chgData name="Wolpert, Eric Julien (ese8dt)" userId="S::ese8dt@virginia.edu::37104edb-090c-49cf-9c07-7504db1e8ffd" providerId="AD" clId="Web-{4E30002F-995D-4872-64A7-F3095FD40CCF}" dt="2025-04-23T01:59:41.193" v="591"/>
          <ac:spMkLst>
            <pc:docMk/>
            <pc:sldMk cId="1829841729" sldId="299"/>
            <ac:spMk id="4" creationId="{E7957B6B-4C3C-8419-C032-EAAF01E4894A}"/>
          </ac:spMkLst>
        </pc:spChg>
        <pc:spChg chg="add del mod">
          <ac:chgData name="Wolpert, Eric Julien (ese8dt)" userId="S::ese8dt@virginia.edu::37104edb-090c-49cf-9c07-7504db1e8ffd" providerId="AD" clId="Web-{4E30002F-995D-4872-64A7-F3095FD40CCF}" dt="2025-04-23T02:03:39.887" v="688"/>
          <ac:spMkLst>
            <pc:docMk/>
            <pc:sldMk cId="1829841729" sldId="299"/>
            <ac:spMk id="5" creationId="{534C51E9-BBD9-EF8C-26ED-AEE42383C286}"/>
          </ac:spMkLst>
        </pc:spChg>
        <pc:spChg chg="add del mod">
          <ac:chgData name="Wolpert, Eric Julien (ese8dt)" userId="S::ese8dt@virginia.edu::37104edb-090c-49cf-9c07-7504db1e8ffd" providerId="AD" clId="Web-{4E30002F-995D-4872-64A7-F3095FD40CCF}" dt="2025-04-23T02:09:35.537" v="835"/>
          <ac:spMkLst>
            <pc:docMk/>
            <pc:sldMk cId="1829841729" sldId="299"/>
            <ac:spMk id="6" creationId="{5FEB667A-32EE-7EF7-8EAD-E68352AB6C68}"/>
          </ac:spMkLst>
        </pc:spChg>
        <pc:spChg chg="add del mod">
          <ac:chgData name="Wolpert, Eric Julien (ese8dt)" userId="S::ese8dt@virginia.edu::37104edb-090c-49cf-9c07-7504db1e8ffd" providerId="AD" clId="Web-{4E30002F-995D-4872-64A7-F3095FD40CCF}" dt="2025-04-23T02:10:03.632" v="887"/>
          <ac:spMkLst>
            <pc:docMk/>
            <pc:sldMk cId="1829841729" sldId="299"/>
            <ac:spMk id="7" creationId="{664A12BE-952D-0061-F7AE-98E9E0F64E28}"/>
          </ac:spMkLst>
        </pc:spChg>
        <pc:spChg chg="del">
          <ac:chgData name="Wolpert, Eric Julien (ese8dt)" userId="S::ese8dt@virginia.edu::37104edb-090c-49cf-9c07-7504db1e8ffd" providerId="AD" clId="Web-{4E30002F-995D-4872-64A7-F3095FD40CCF}" dt="2025-04-23T01:59:41.193" v="590"/>
          <ac:spMkLst>
            <pc:docMk/>
            <pc:sldMk cId="1829841729" sldId="299"/>
            <ac:spMk id="9" creationId="{2D242B1E-47B5-68EA-61B6-47176C1F4ECD}"/>
          </ac:spMkLst>
        </pc:spChg>
        <pc:spChg chg="add mod">
          <ac:chgData name="Wolpert, Eric Julien (ese8dt)" userId="S::ese8dt@virginia.edu::37104edb-090c-49cf-9c07-7504db1e8ffd" providerId="AD" clId="Web-{4E30002F-995D-4872-64A7-F3095FD40CCF}" dt="2025-04-23T02:11:14.571" v="936" actId="14100"/>
          <ac:spMkLst>
            <pc:docMk/>
            <pc:sldMk cId="1829841729" sldId="299"/>
            <ac:spMk id="10" creationId="{AE0F574A-D0FC-71E0-79F2-793E627C84CB}"/>
          </ac:spMkLst>
        </pc:spChg>
        <pc:spChg chg="del">
          <ac:chgData name="Wolpert, Eric Julien (ese8dt)" userId="S::ese8dt@virginia.edu::37104edb-090c-49cf-9c07-7504db1e8ffd" providerId="AD" clId="Web-{4E30002F-995D-4872-64A7-F3095FD40CCF}" dt="2025-04-23T01:59:41.193" v="589"/>
          <ac:spMkLst>
            <pc:docMk/>
            <pc:sldMk cId="1829841729" sldId="299"/>
            <ac:spMk id="11" creationId="{1762696A-6329-C0C7-3671-379D5E6C8A37}"/>
          </ac:spMkLst>
        </pc:spChg>
        <pc:spChg chg="del">
          <ac:chgData name="Wolpert, Eric Julien (ese8dt)" userId="S::ese8dt@virginia.edu::37104edb-090c-49cf-9c07-7504db1e8ffd" providerId="AD" clId="Web-{4E30002F-995D-4872-64A7-F3095FD40CCF}" dt="2025-04-23T01:59:41.193" v="588"/>
          <ac:spMkLst>
            <pc:docMk/>
            <pc:sldMk cId="1829841729" sldId="299"/>
            <ac:spMk id="12" creationId="{1B0811E0-A4F4-811A-5908-81E3DCD5D6F8}"/>
          </ac:spMkLst>
        </pc:spChg>
        <pc:spChg chg="add mod">
          <ac:chgData name="Wolpert, Eric Julien (ese8dt)" userId="S::ese8dt@virginia.edu::37104edb-090c-49cf-9c07-7504db1e8ffd" providerId="AD" clId="Web-{4E30002F-995D-4872-64A7-F3095FD40CCF}" dt="2025-04-23T02:11:27.181" v="945" actId="1076"/>
          <ac:spMkLst>
            <pc:docMk/>
            <pc:sldMk cId="1829841729" sldId="299"/>
            <ac:spMk id="14" creationId="{E786D855-372D-33A6-219F-D9D88943D2D6}"/>
          </ac:spMkLst>
        </pc:spChg>
        <pc:spChg chg="add mod">
          <ac:chgData name="Wolpert, Eric Julien (ese8dt)" userId="S::ese8dt@virginia.edu::37104edb-090c-49cf-9c07-7504db1e8ffd" providerId="AD" clId="Web-{4E30002F-995D-4872-64A7-F3095FD40CCF}" dt="2025-04-23T02:14:26.264" v="1002" actId="1076"/>
          <ac:spMkLst>
            <pc:docMk/>
            <pc:sldMk cId="1829841729" sldId="299"/>
            <ac:spMk id="19" creationId="{682A1795-ACC9-A8C3-03BD-1BADDD1AAC79}"/>
          </ac:spMkLst>
        </pc:spChg>
        <pc:picChg chg="del">
          <ac:chgData name="Wolpert, Eric Julien (ese8dt)" userId="S::ese8dt@virginia.edu::37104edb-090c-49cf-9c07-7504db1e8ffd" providerId="AD" clId="Web-{4E30002F-995D-4872-64A7-F3095FD40CCF}" dt="2025-04-23T01:59:40.318" v="586"/>
          <ac:picMkLst>
            <pc:docMk/>
            <pc:sldMk cId="1829841729" sldId="299"/>
            <ac:picMk id="8" creationId="{BFFFD085-E86C-0239-ECCB-EAAA20999934}"/>
          </ac:picMkLst>
        </pc:picChg>
        <pc:picChg chg="del">
          <ac:chgData name="Wolpert, Eric Julien (ese8dt)" userId="S::ese8dt@virginia.edu::37104edb-090c-49cf-9c07-7504db1e8ffd" providerId="AD" clId="Web-{4E30002F-995D-4872-64A7-F3095FD40CCF}" dt="2025-04-23T01:59:41.193" v="587"/>
          <ac:picMkLst>
            <pc:docMk/>
            <pc:sldMk cId="1829841729" sldId="299"/>
            <ac:picMk id="13" creationId="{4677C8DC-941E-B517-EAD6-21B15CB0A68B}"/>
          </ac:picMkLst>
        </pc:picChg>
        <pc:picChg chg="add mod">
          <ac:chgData name="Wolpert, Eric Julien (ese8dt)" userId="S::ese8dt@virginia.edu::37104edb-090c-49cf-9c07-7504db1e8ffd" providerId="AD" clId="Web-{4E30002F-995D-4872-64A7-F3095FD40CCF}" dt="2025-04-23T02:11:42.056" v="947" actId="1076"/>
          <ac:picMkLst>
            <pc:docMk/>
            <pc:sldMk cId="1829841729" sldId="299"/>
            <ac:picMk id="15" creationId="{30574E8E-C7E2-6573-1DBA-B84409BA322C}"/>
          </ac:picMkLst>
        </pc:picChg>
        <pc:picChg chg="add mod">
          <ac:chgData name="Wolpert, Eric Julien (ese8dt)" userId="S::ese8dt@virginia.edu::37104edb-090c-49cf-9c07-7504db1e8ffd" providerId="AD" clId="Web-{4E30002F-995D-4872-64A7-F3095FD40CCF}" dt="2025-04-23T02:11:53.010" v="950" actId="1076"/>
          <ac:picMkLst>
            <pc:docMk/>
            <pc:sldMk cId="1829841729" sldId="299"/>
            <ac:picMk id="16" creationId="{A32A479E-A153-B46E-3D8C-B3FAEC418DD6}"/>
          </ac:picMkLst>
        </pc:picChg>
        <pc:picChg chg="add mod">
          <ac:chgData name="Wolpert, Eric Julien (ese8dt)" userId="S::ese8dt@virginia.edu::37104edb-090c-49cf-9c07-7504db1e8ffd" providerId="AD" clId="Web-{4E30002F-995D-4872-64A7-F3095FD40CCF}" dt="2025-04-23T02:12:04.307" v="952" actId="1076"/>
          <ac:picMkLst>
            <pc:docMk/>
            <pc:sldMk cId="1829841729" sldId="299"/>
            <ac:picMk id="17" creationId="{E86B2B76-11C4-6F27-7EF9-5A740B190146}"/>
          </ac:picMkLst>
        </pc:picChg>
        <pc:picChg chg="add mod">
          <ac:chgData name="Wolpert, Eric Julien (ese8dt)" userId="S::ese8dt@virginia.edu::37104edb-090c-49cf-9c07-7504db1e8ffd" providerId="AD" clId="Web-{4E30002F-995D-4872-64A7-F3095FD40CCF}" dt="2025-04-23T02:12:11.948" v="954" actId="1076"/>
          <ac:picMkLst>
            <pc:docMk/>
            <pc:sldMk cId="1829841729" sldId="299"/>
            <ac:picMk id="18" creationId="{6895E0FD-12C8-BD30-1F81-47A1D95DD974}"/>
          </ac:picMkLst>
        </pc:picChg>
        <pc:picChg chg="add del mod">
          <ac:chgData name="Wolpert, Eric Julien (ese8dt)" userId="S::ese8dt@virginia.edu::37104edb-090c-49cf-9c07-7504db1e8ffd" providerId="AD" clId="Web-{4E30002F-995D-4872-64A7-F3095FD40CCF}" dt="2025-04-23T02:12:36.605" v="975"/>
          <ac:picMkLst>
            <pc:docMk/>
            <pc:sldMk cId="1829841729" sldId="299"/>
            <ac:picMk id="20" creationId="{69C47F15-4A2E-B18A-4531-3BDABB74AE6E}"/>
          </ac:picMkLst>
        </pc:picChg>
        <pc:picChg chg="add mod">
          <ac:chgData name="Wolpert, Eric Julien (ese8dt)" userId="S::ese8dt@virginia.edu::37104edb-090c-49cf-9c07-7504db1e8ffd" providerId="AD" clId="Web-{4E30002F-995D-4872-64A7-F3095FD40CCF}" dt="2025-04-23T02:12:39.323" v="977" actId="1076"/>
          <ac:picMkLst>
            <pc:docMk/>
            <pc:sldMk cId="1829841729" sldId="299"/>
            <ac:picMk id="21" creationId="{ECECB9C9-51D9-12AF-35E2-F4DA213FC9B1}"/>
          </ac:picMkLst>
        </pc:picChg>
        <pc:picChg chg="add mod">
          <ac:chgData name="Wolpert, Eric Julien (ese8dt)" userId="S::ese8dt@virginia.edu::37104edb-090c-49cf-9c07-7504db1e8ffd" providerId="AD" clId="Web-{4E30002F-995D-4872-64A7-F3095FD40CCF}" dt="2025-04-23T02:12:45.871" v="979" actId="1076"/>
          <ac:picMkLst>
            <pc:docMk/>
            <pc:sldMk cId="1829841729" sldId="299"/>
            <ac:picMk id="22" creationId="{7E4C8EB2-8A8E-357A-6A48-503E431AE6EE}"/>
          </ac:picMkLst>
        </pc:picChg>
        <pc:picChg chg="add mod">
          <ac:chgData name="Wolpert, Eric Julien (ese8dt)" userId="S::ese8dt@virginia.edu::37104edb-090c-49cf-9c07-7504db1e8ffd" providerId="AD" clId="Web-{4E30002F-995D-4872-64A7-F3095FD40CCF}" dt="2025-04-23T02:12:59.996" v="982" actId="1076"/>
          <ac:picMkLst>
            <pc:docMk/>
            <pc:sldMk cId="1829841729" sldId="299"/>
            <ac:picMk id="23" creationId="{488ED2E0-F7A7-F28B-A432-92BCD32D2029}"/>
          </ac:picMkLst>
        </pc:picChg>
        <pc:picChg chg="add mod">
          <ac:chgData name="Wolpert, Eric Julien (ese8dt)" userId="S::ese8dt@virginia.edu::37104edb-090c-49cf-9c07-7504db1e8ffd" providerId="AD" clId="Web-{4E30002F-995D-4872-64A7-F3095FD40CCF}" dt="2025-04-23T02:13:10.059" v="984" actId="1076"/>
          <ac:picMkLst>
            <pc:docMk/>
            <pc:sldMk cId="1829841729" sldId="299"/>
            <ac:picMk id="24" creationId="{1B959D3D-81A5-A028-4F15-7B84652BCBA1}"/>
          </ac:picMkLst>
        </pc:picChg>
      </pc:sldChg>
      <pc:sldChg chg="add del replId">
        <pc:chgData name="Wolpert, Eric Julien (ese8dt)" userId="S::ese8dt@virginia.edu::37104edb-090c-49cf-9c07-7504db1e8ffd" providerId="AD" clId="Web-{4E30002F-995D-4872-64A7-F3095FD40CCF}" dt="2025-04-23T02:20:49.102" v="1046"/>
        <pc:sldMkLst>
          <pc:docMk/>
          <pc:sldMk cId="928676770" sldId="300"/>
        </pc:sldMkLst>
      </pc:sldChg>
      <pc:sldChg chg="add replId">
        <pc:chgData name="Wolpert, Eric Julien (ese8dt)" userId="S::ese8dt@virginia.edu::37104edb-090c-49cf-9c07-7504db1e8ffd" providerId="AD" clId="Web-{4E30002F-995D-4872-64A7-F3095FD40CCF}" dt="2025-04-23T02:16:22.658" v="1014"/>
        <pc:sldMkLst>
          <pc:docMk/>
          <pc:sldMk cId="4230063602" sldId="301"/>
        </pc:sldMkLst>
      </pc:sldChg>
    </pc:docChg>
  </pc:docChgLst>
  <pc:docChgLst>
    <pc:chgData name="Khurana, Dillan Singh (ntq4hf)" userId="S::ntq4hf@virginia.edu::f354fa2d-fc6e-4040-8300-3c739ffa661d" providerId="AD" clId="Web-{0BD6F8CB-BABC-B061-38CB-1BB73949F698}"/>
    <pc:docChg chg="modSld">
      <pc:chgData name="Khurana, Dillan Singh (ntq4hf)" userId="S::ntq4hf@virginia.edu::f354fa2d-fc6e-4040-8300-3c739ffa661d" providerId="AD" clId="Web-{0BD6F8CB-BABC-B061-38CB-1BB73949F698}" dt="2025-04-22T22:10:34.595" v="278" actId="20577"/>
      <pc:docMkLst>
        <pc:docMk/>
      </pc:docMkLst>
      <pc:sldChg chg="modSp">
        <pc:chgData name="Khurana, Dillan Singh (ntq4hf)" userId="S::ntq4hf@virginia.edu::f354fa2d-fc6e-4040-8300-3c739ffa661d" providerId="AD" clId="Web-{0BD6F8CB-BABC-B061-38CB-1BB73949F698}" dt="2025-04-22T21:38:24.193" v="44" actId="20577"/>
        <pc:sldMkLst>
          <pc:docMk/>
          <pc:sldMk cId="149310038" sldId="292"/>
        </pc:sldMkLst>
        <pc:spChg chg="mod">
          <ac:chgData name="Khurana, Dillan Singh (ntq4hf)" userId="S::ntq4hf@virginia.edu::f354fa2d-fc6e-4040-8300-3c739ffa661d" providerId="AD" clId="Web-{0BD6F8CB-BABC-B061-38CB-1BB73949F698}" dt="2025-04-22T21:38:24.193" v="44" actId="20577"/>
          <ac:spMkLst>
            <pc:docMk/>
            <pc:sldMk cId="149310038" sldId="292"/>
            <ac:spMk id="7" creationId="{D716A589-C497-3BBB-88CA-95AA6741ACB4}"/>
          </ac:spMkLst>
        </pc:spChg>
      </pc:sldChg>
      <pc:sldChg chg="addSp modSp">
        <pc:chgData name="Khurana, Dillan Singh (ntq4hf)" userId="S::ntq4hf@virginia.edu::f354fa2d-fc6e-4040-8300-3c739ffa661d" providerId="AD" clId="Web-{0BD6F8CB-BABC-B061-38CB-1BB73949F698}" dt="2025-04-22T22:10:34.595" v="278" actId="20577"/>
        <pc:sldMkLst>
          <pc:docMk/>
          <pc:sldMk cId="1888764909" sldId="295"/>
        </pc:sldMkLst>
        <pc:spChg chg="add mod">
          <ac:chgData name="Khurana, Dillan Singh (ntq4hf)" userId="S::ntq4hf@virginia.edu::f354fa2d-fc6e-4040-8300-3c739ffa661d" providerId="AD" clId="Web-{0BD6F8CB-BABC-B061-38CB-1BB73949F698}" dt="2025-04-22T21:45:24.800" v="217" actId="20577"/>
          <ac:spMkLst>
            <pc:docMk/>
            <pc:sldMk cId="1888764909" sldId="295"/>
            <ac:spMk id="5" creationId="{5B26851F-743E-3152-DF6E-6CB4546AB2D4}"/>
          </ac:spMkLst>
        </pc:spChg>
        <pc:spChg chg="mod">
          <ac:chgData name="Khurana, Dillan Singh (ntq4hf)" userId="S::ntq4hf@virginia.edu::f354fa2d-fc6e-4040-8300-3c739ffa661d" providerId="AD" clId="Web-{0BD6F8CB-BABC-B061-38CB-1BB73949F698}" dt="2025-04-22T22:10:34.595" v="278" actId="20577"/>
          <ac:spMkLst>
            <pc:docMk/>
            <pc:sldMk cId="1888764909" sldId="295"/>
            <ac:spMk id="6" creationId="{6FBC6E3D-9EE2-828D-773A-E107F4BA5818}"/>
          </ac:spMkLst>
        </pc:spChg>
        <pc:spChg chg="add mod">
          <ac:chgData name="Khurana, Dillan Singh (ntq4hf)" userId="S::ntq4hf@virginia.edu::f354fa2d-fc6e-4040-8300-3c739ffa661d" providerId="AD" clId="Web-{0BD6F8CB-BABC-B061-38CB-1BB73949F698}" dt="2025-04-22T21:45:54.504" v="232" actId="20577"/>
          <ac:spMkLst>
            <pc:docMk/>
            <pc:sldMk cId="1888764909" sldId="295"/>
            <ac:spMk id="7" creationId="{581BF679-13EB-D755-0CF5-94C1CEF064A1}"/>
          </ac:spMkLst>
        </pc:spChg>
      </pc:sldChg>
    </pc:docChg>
  </pc:docChgLst>
  <pc:docChgLst>
    <pc:chgData name="Wolpert, Eric Julien (ese8dt)" userId="S::ese8dt@virginia.edu::37104edb-090c-49cf-9c07-7504db1e8ffd" providerId="AD" clId="Web-{EC4E051E-F479-F362-4FDE-AFE47F1856EB}"/>
    <pc:docChg chg="addSld modSld">
      <pc:chgData name="Wolpert, Eric Julien (ese8dt)" userId="S::ese8dt@virginia.edu::37104edb-090c-49cf-9c07-7504db1e8ffd" providerId="AD" clId="Web-{EC4E051E-F479-F362-4FDE-AFE47F1856EB}" dt="2025-04-22T18:19:02.950" v="890"/>
      <pc:docMkLst>
        <pc:docMk/>
      </pc:docMkLst>
      <pc:sldChg chg="modSp">
        <pc:chgData name="Wolpert, Eric Julien (ese8dt)" userId="S::ese8dt@virginia.edu::37104edb-090c-49cf-9c07-7504db1e8ffd" providerId="AD" clId="Web-{EC4E051E-F479-F362-4FDE-AFE47F1856EB}" dt="2025-04-22T17:41:13.590" v="463" actId="20577"/>
        <pc:sldMkLst>
          <pc:docMk/>
          <pc:sldMk cId="2396670283" sldId="276"/>
        </pc:sldMkLst>
        <pc:spChg chg="mod">
          <ac:chgData name="Wolpert, Eric Julien (ese8dt)" userId="S::ese8dt@virginia.edu::37104edb-090c-49cf-9c07-7504db1e8ffd" providerId="AD" clId="Web-{EC4E051E-F479-F362-4FDE-AFE47F1856EB}" dt="2025-04-22T17:41:13.590" v="463" actId="20577"/>
          <ac:spMkLst>
            <pc:docMk/>
            <pc:sldMk cId="2396670283" sldId="276"/>
            <ac:spMk id="6" creationId="{EFA18E99-861B-9A6B-E24B-BA5DB5991AD3}"/>
          </ac:spMkLst>
        </pc:spChg>
      </pc:sldChg>
      <pc:sldChg chg="addSp delSp modSp addAnim delAnim modAnim">
        <pc:chgData name="Wolpert, Eric Julien (ese8dt)" userId="S::ese8dt@virginia.edu::37104edb-090c-49cf-9c07-7504db1e8ffd" providerId="AD" clId="Web-{EC4E051E-F479-F362-4FDE-AFE47F1856EB}" dt="2025-04-22T17:19:36.507" v="236"/>
        <pc:sldMkLst>
          <pc:docMk/>
          <pc:sldMk cId="1769267559" sldId="278"/>
        </pc:sldMkLst>
        <pc:spChg chg="add mod">
          <ac:chgData name="Wolpert, Eric Julien (ese8dt)" userId="S::ese8dt@virginia.edu::37104edb-090c-49cf-9c07-7504db1e8ffd" providerId="AD" clId="Web-{EC4E051E-F479-F362-4FDE-AFE47F1856EB}" dt="2025-04-22T17:18:36.693" v="189" actId="1076"/>
          <ac:spMkLst>
            <pc:docMk/>
            <pc:sldMk cId="1769267559" sldId="278"/>
            <ac:spMk id="6" creationId="{38DE19B9-D22D-DC12-7C4F-D6224848F5E5}"/>
          </ac:spMkLst>
        </pc:spChg>
        <pc:spChg chg="mod">
          <ac:chgData name="Wolpert, Eric Julien (ese8dt)" userId="S::ese8dt@virginia.edu::37104edb-090c-49cf-9c07-7504db1e8ffd" providerId="AD" clId="Web-{EC4E051E-F479-F362-4FDE-AFE47F1856EB}" dt="2025-04-22T17:18:32.302" v="187" actId="1076"/>
          <ac:spMkLst>
            <pc:docMk/>
            <pc:sldMk cId="1769267559" sldId="278"/>
            <ac:spMk id="11" creationId="{833625E3-16EE-7DD4-8901-56F4EA116B6D}"/>
          </ac:spMkLst>
        </pc:spChg>
        <pc:spChg chg="add del mod">
          <ac:chgData name="Wolpert, Eric Julien (ese8dt)" userId="S::ese8dt@virginia.edu::37104edb-090c-49cf-9c07-7504db1e8ffd" providerId="AD" clId="Web-{EC4E051E-F479-F362-4FDE-AFE47F1856EB}" dt="2025-04-22T17:16:58.144" v="66"/>
          <ac:spMkLst>
            <pc:docMk/>
            <pc:sldMk cId="1769267559" sldId="278"/>
            <ac:spMk id="12" creationId="{C7303032-5194-CBF3-9934-7B2B38430F41}"/>
          </ac:spMkLst>
        </pc:spChg>
        <pc:spChg chg="add mod">
          <ac:chgData name="Wolpert, Eric Julien (ese8dt)" userId="S::ese8dt@virginia.edu::37104edb-090c-49cf-9c07-7504db1e8ffd" providerId="AD" clId="Web-{EC4E051E-F479-F362-4FDE-AFE47F1856EB}" dt="2025-04-22T17:19:29.351" v="235" actId="1076"/>
          <ac:spMkLst>
            <pc:docMk/>
            <pc:sldMk cId="1769267559" sldId="278"/>
            <ac:spMk id="14" creationId="{34E0BB7A-05B2-A620-1E4B-FA7AA6680962}"/>
          </ac:spMkLst>
        </pc:spChg>
        <pc:spChg chg="add mod">
          <ac:chgData name="Wolpert, Eric Julien (ese8dt)" userId="S::ese8dt@virginia.edu::37104edb-090c-49cf-9c07-7504db1e8ffd" providerId="AD" clId="Web-{EC4E051E-F479-F362-4FDE-AFE47F1856EB}" dt="2025-04-22T17:19:23.648" v="234" actId="20577"/>
          <ac:spMkLst>
            <pc:docMk/>
            <pc:sldMk cId="1769267559" sldId="278"/>
            <ac:spMk id="16" creationId="{24EBE923-CA13-3AA4-E1D9-201F5D46CE55}"/>
          </ac:spMkLst>
        </pc:spChg>
      </pc:sldChg>
      <pc:sldChg chg="addSp delSp modSp new addAnim delAnim modAnim">
        <pc:chgData name="Wolpert, Eric Julien (ese8dt)" userId="S::ese8dt@virginia.edu::37104edb-090c-49cf-9c07-7504db1e8ffd" providerId="AD" clId="Web-{EC4E051E-F479-F362-4FDE-AFE47F1856EB}" dt="2025-04-22T18:18:50.668" v="889"/>
        <pc:sldMkLst>
          <pc:docMk/>
          <pc:sldMk cId="3182317860" sldId="280"/>
        </pc:sldMkLst>
        <pc:spChg chg="add mod">
          <ac:chgData name="Wolpert, Eric Julien (ese8dt)" userId="S::ese8dt@virginia.edu::37104edb-090c-49cf-9c07-7504db1e8ffd" providerId="AD" clId="Web-{EC4E051E-F479-F362-4FDE-AFE47F1856EB}" dt="2025-04-22T17:22:01.621" v="274" actId="20577"/>
          <ac:spMkLst>
            <pc:docMk/>
            <pc:sldMk cId="3182317860" sldId="280"/>
            <ac:spMk id="3" creationId="{5E155CF8-D959-12A8-46BF-EB92DD4F94A9}"/>
          </ac:spMkLst>
        </pc:spChg>
        <pc:spChg chg="add mod">
          <ac:chgData name="Wolpert, Eric Julien (ese8dt)" userId="S::ese8dt@virginia.edu::37104edb-090c-49cf-9c07-7504db1e8ffd" providerId="AD" clId="Web-{EC4E051E-F479-F362-4FDE-AFE47F1856EB}" dt="2025-04-22T18:01:42.265" v="715" actId="20577"/>
          <ac:spMkLst>
            <pc:docMk/>
            <pc:sldMk cId="3182317860" sldId="280"/>
            <ac:spMk id="4" creationId="{C6C05DFA-AA1E-16C9-239A-17BADCDC33C9}"/>
          </ac:spMkLst>
        </pc:spChg>
        <pc:spChg chg="add del mod">
          <ac:chgData name="Wolpert, Eric Julien (ese8dt)" userId="S::ese8dt@virginia.edu::37104edb-090c-49cf-9c07-7504db1e8ffd" providerId="AD" clId="Web-{EC4E051E-F479-F362-4FDE-AFE47F1856EB}" dt="2025-04-22T17:23:39.420" v="382"/>
          <ac:spMkLst>
            <pc:docMk/>
            <pc:sldMk cId="3182317860" sldId="280"/>
            <ac:spMk id="8" creationId="{6808140A-0250-133E-A710-412A8100FB4D}"/>
          </ac:spMkLst>
        </pc:spChg>
        <pc:spChg chg="add del">
          <ac:chgData name="Wolpert, Eric Julien (ese8dt)" userId="S::ese8dt@virginia.edu::37104edb-090c-49cf-9c07-7504db1e8ffd" providerId="AD" clId="Web-{EC4E051E-F479-F362-4FDE-AFE47F1856EB}" dt="2025-04-22T17:41:55.435" v="471"/>
          <ac:spMkLst>
            <pc:docMk/>
            <pc:sldMk cId="3182317860" sldId="280"/>
            <ac:spMk id="10" creationId="{FF282864-631C-9AC2-C567-B93D1122C4A0}"/>
          </ac:spMkLst>
        </pc:spChg>
        <pc:spChg chg="add mod">
          <ac:chgData name="Wolpert, Eric Julien (ese8dt)" userId="S::ese8dt@virginia.edu::37104edb-090c-49cf-9c07-7504db1e8ffd" providerId="AD" clId="Web-{EC4E051E-F479-F362-4FDE-AFE47F1856EB}" dt="2025-04-22T18:01:45.249" v="716" actId="1076"/>
          <ac:spMkLst>
            <pc:docMk/>
            <pc:sldMk cId="3182317860" sldId="280"/>
            <ac:spMk id="12" creationId="{2E720D90-84AC-4B03-5210-DD73E998C1EB}"/>
          </ac:spMkLst>
        </pc:spChg>
        <pc:spChg chg="add del mod">
          <ac:chgData name="Wolpert, Eric Julien (ese8dt)" userId="S::ese8dt@virginia.edu::37104edb-090c-49cf-9c07-7504db1e8ffd" providerId="AD" clId="Web-{EC4E051E-F479-F362-4FDE-AFE47F1856EB}" dt="2025-04-22T17:44:08.970" v="513"/>
          <ac:spMkLst>
            <pc:docMk/>
            <pc:sldMk cId="3182317860" sldId="280"/>
            <ac:spMk id="13" creationId="{A76C0D29-F0D1-C475-7FD4-8823459CAE4E}"/>
          </ac:spMkLst>
        </pc:spChg>
        <pc:spChg chg="add mod">
          <ac:chgData name="Wolpert, Eric Julien (ese8dt)" userId="S::ese8dt@virginia.edu::37104edb-090c-49cf-9c07-7504db1e8ffd" providerId="AD" clId="Web-{EC4E051E-F479-F362-4FDE-AFE47F1856EB}" dt="2025-04-22T17:57:58.087" v="676" actId="20577"/>
          <ac:spMkLst>
            <pc:docMk/>
            <pc:sldMk cId="3182317860" sldId="280"/>
            <ac:spMk id="15" creationId="{465B0922-87DF-A031-9DC7-A10C1154B090}"/>
          </ac:spMkLst>
        </pc:spChg>
        <pc:spChg chg="add del">
          <ac:chgData name="Wolpert, Eric Julien (ese8dt)" userId="S::ese8dt@virginia.edu::37104edb-090c-49cf-9c07-7504db1e8ffd" providerId="AD" clId="Web-{EC4E051E-F479-F362-4FDE-AFE47F1856EB}" dt="2025-04-22T17:44:54.753" v="534"/>
          <ac:spMkLst>
            <pc:docMk/>
            <pc:sldMk cId="3182317860" sldId="280"/>
            <ac:spMk id="17" creationId="{0D0851B4-8C71-65F6-10CE-2D0543F1A06F}"/>
          </ac:spMkLst>
        </pc:spChg>
        <pc:spChg chg="add mod">
          <ac:chgData name="Wolpert, Eric Julien (ese8dt)" userId="S::ese8dt@virginia.edu::37104edb-090c-49cf-9c07-7504db1e8ffd" providerId="AD" clId="Web-{EC4E051E-F479-F362-4FDE-AFE47F1856EB}" dt="2025-04-22T18:08:27.339" v="810" actId="20577"/>
          <ac:spMkLst>
            <pc:docMk/>
            <pc:sldMk cId="3182317860" sldId="280"/>
            <ac:spMk id="19" creationId="{F0285A4F-2150-6118-BBEF-601558D5714C}"/>
          </ac:spMkLst>
        </pc:spChg>
        <pc:spChg chg="add del mod">
          <ac:chgData name="Wolpert, Eric Julien (ese8dt)" userId="S::ese8dt@virginia.edu::37104edb-090c-49cf-9c07-7504db1e8ffd" providerId="AD" clId="Web-{EC4E051E-F479-F362-4FDE-AFE47F1856EB}" dt="2025-04-22T17:46:11.114" v="577"/>
          <ac:spMkLst>
            <pc:docMk/>
            <pc:sldMk cId="3182317860" sldId="280"/>
            <ac:spMk id="21" creationId="{380A2A4F-3DE4-209E-EFC3-50C5C77F09CE}"/>
          </ac:spMkLst>
        </pc:spChg>
        <pc:spChg chg="add mod">
          <ac:chgData name="Wolpert, Eric Julien (ese8dt)" userId="S::ese8dt@virginia.edu::37104edb-090c-49cf-9c07-7504db1e8ffd" providerId="AD" clId="Web-{EC4E051E-F479-F362-4FDE-AFE47F1856EB}" dt="2025-04-22T17:47:57.008" v="588" actId="14100"/>
          <ac:spMkLst>
            <pc:docMk/>
            <pc:sldMk cId="3182317860" sldId="280"/>
            <ac:spMk id="22" creationId="{6787C6DA-FD40-9AD7-DA76-F47F3B5FECC5}"/>
          </ac:spMkLst>
        </pc:spChg>
        <pc:spChg chg="add mod">
          <ac:chgData name="Wolpert, Eric Julien (ese8dt)" userId="S::ese8dt@virginia.edu::37104edb-090c-49cf-9c07-7504db1e8ffd" providerId="AD" clId="Web-{EC4E051E-F479-F362-4FDE-AFE47F1856EB}" dt="2025-04-22T17:48:15.383" v="600" actId="20577"/>
          <ac:spMkLst>
            <pc:docMk/>
            <pc:sldMk cId="3182317860" sldId="280"/>
            <ac:spMk id="23" creationId="{D79E629E-E9BC-7EB4-7DB1-1FD85C99B6E0}"/>
          </ac:spMkLst>
        </pc:spChg>
        <pc:spChg chg="add mod">
          <ac:chgData name="Wolpert, Eric Julien (ese8dt)" userId="S::ese8dt@virginia.edu::37104edb-090c-49cf-9c07-7504db1e8ffd" providerId="AD" clId="Web-{EC4E051E-F479-F362-4FDE-AFE47F1856EB}" dt="2025-04-22T17:48:11.446" v="595" actId="1076"/>
          <ac:spMkLst>
            <pc:docMk/>
            <pc:sldMk cId="3182317860" sldId="280"/>
            <ac:spMk id="24" creationId="{3408BA54-1465-6C31-CCAD-B5E6F10295C2}"/>
          </ac:spMkLst>
        </pc:spChg>
        <pc:spChg chg="add mod">
          <ac:chgData name="Wolpert, Eric Julien (ese8dt)" userId="S::ese8dt@virginia.edu::37104edb-090c-49cf-9c07-7504db1e8ffd" providerId="AD" clId="Web-{EC4E051E-F479-F362-4FDE-AFE47F1856EB}" dt="2025-04-22T17:48:11.461" v="596" actId="1076"/>
          <ac:spMkLst>
            <pc:docMk/>
            <pc:sldMk cId="3182317860" sldId="280"/>
            <ac:spMk id="25" creationId="{A334FA3A-E07F-FBD1-2C02-3BB253E84EE3}"/>
          </ac:spMkLst>
        </pc:spChg>
        <pc:spChg chg="add mod">
          <ac:chgData name="Wolpert, Eric Julien (ese8dt)" userId="S::ese8dt@virginia.edu::37104edb-090c-49cf-9c07-7504db1e8ffd" providerId="AD" clId="Web-{EC4E051E-F479-F362-4FDE-AFE47F1856EB}" dt="2025-04-22T17:48:38.415" v="619" actId="1076"/>
          <ac:spMkLst>
            <pc:docMk/>
            <pc:sldMk cId="3182317860" sldId="280"/>
            <ac:spMk id="26" creationId="{154258AD-CA65-83F3-34D8-A9AD5FC2FA04}"/>
          </ac:spMkLst>
        </pc:spChg>
        <pc:spChg chg="add mod">
          <ac:chgData name="Wolpert, Eric Julien (ese8dt)" userId="S::ese8dt@virginia.edu::37104edb-090c-49cf-9c07-7504db1e8ffd" providerId="AD" clId="Web-{EC4E051E-F479-F362-4FDE-AFE47F1856EB}" dt="2025-04-22T17:48:38.415" v="620" actId="1076"/>
          <ac:spMkLst>
            <pc:docMk/>
            <pc:sldMk cId="3182317860" sldId="280"/>
            <ac:spMk id="27" creationId="{3BDE14B3-D684-1231-C10B-8B61071BDDEB}"/>
          </ac:spMkLst>
        </pc:spChg>
        <pc:spChg chg="add mod">
          <ac:chgData name="Wolpert, Eric Julien (ese8dt)" userId="S::ese8dt@virginia.edu::37104edb-090c-49cf-9c07-7504db1e8ffd" providerId="AD" clId="Web-{EC4E051E-F479-F362-4FDE-AFE47F1856EB}" dt="2025-04-22T17:48:38.431" v="621" actId="1076"/>
          <ac:spMkLst>
            <pc:docMk/>
            <pc:sldMk cId="3182317860" sldId="280"/>
            <ac:spMk id="28" creationId="{31F4EDD4-D68C-448C-1AC9-1CD36100CC7D}"/>
          </ac:spMkLst>
        </pc:spChg>
        <pc:spChg chg="add mod">
          <ac:chgData name="Wolpert, Eric Julien (ese8dt)" userId="S::ese8dt@virginia.edu::37104edb-090c-49cf-9c07-7504db1e8ffd" providerId="AD" clId="Web-{EC4E051E-F479-F362-4FDE-AFE47F1856EB}" dt="2025-04-22T17:48:38.446" v="622" actId="1076"/>
          <ac:spMkLst>
            <pc:docMk/>
            <pc:sldMk cId="3182317860" sldId="280"/>
            <ac:spMk id="29" creationId="{2F101B17-AEE2-D742-F228-ACA417653F8D}"/>
          </ac:spMkLst>
        </pc:spChg>
        <pc:spChg chg="add del mod">
          <ac:chgData name="Wolpert, Eric Julien (ese8dt)" userId="S::ese8dt@virginia.edu::37104edb-090c-49cf-9c07-7504db1e8ffd" providerId="AD" clId="Web-{EC4E051E-F479-F362-4FDE-AFE47F1856EB}" dt="2025-04-22T17:49:04.697" v="640"/>
          <ac:spMkLst>
            <pc:docMk/>
            <pc:sldMk cId="3182317860" sldId="280"/>
            <ac:spMk id="30" creationId="{055F0CA7-E901-6B45-4613-EBFDAC437405}"/>
          </ac:spMkLst>
        </pc:spChg>
        <pc:spChg chg="add mod">
          <ac:chgData name="Wolpert, Eric Julien (ese8dt)" userId="S::ese8dt@virginia.edu::37104edb-090c-49cf-9c07-7504db1e8ffd" providerId="AD" clId="Web-{EC4E051E-F479-F362-4FDE-AFE47F1856EB}" dt="2025-04-22T18:10:43.780" v="820" actId="20577"/>
          <ac:spMkLst>
            <pc:docMk/>
            <pc:sldMk cId="3182317860" sldId="280"/>
            <ac:spMk id="37" creationId="{DBB78FAD-20AF-AFA9-3D26-AA637EDD5BA9}"/>
          </ac:spMkLst>
        </pc:spChg>
        <pc:spChg chg="add mod">
          <ac:chgData name="Wolpert, Eric Julien (ese8dt)" userId="S::ese8dt@virginia.edu::37104edb-090c-49cf-9c07-7504db1e8ffd" providerId="AD" clId="Web-{EC4E051E-F479-F362-4FDE-AFE47F1856EB}" dt="2025-04-22T17:58:37.041" v="690"/>
          <ac:spMkLst>
            <pc:docMk/>
            <pc:sldMk cId="3182317860" sldId="280"/>
            <ac:spMk id="38" creationId="{FA0AD7EE-EE1B-3327-469F-FB778C104B27}"/>
          </ac:spMkLst>
        </pc:spChg>
        <pc:spChg chg="add mod">
          <ac:chgData name="Wolpert, Eric Julien (ese8dt)" userId="S::ese8dt@virginia.edu::37104edb-090c-49cf-9c07-7504db1e8ffd" providerId="AD" clId="Web-{EC4E051E-F479-F362-4FDE-AFE47F1856EB}" dt="2025-04-22T17:58:47.494" v="694"/>
          <ac:spMkLst>
            <pc:docMk/>
            <pc:sldMk cId="3182317860" sldId="280"/>
            <ac:spMk id="39" creationId="{01A82D2D-6265-C345-BDCC-6ABF3AF2812C}"/>
          </ac:spMkLst>
        </pc:spChg>
        <pc:spChg chg="add mod">
          <ac:chgData name="Wolpert, Eric Julien (ese8dt)" userId="S::ese8dt@virginia.edu::37104edb-090c-49cf-9c07-7504db1e8ffd" providerId="AD" clId="Web-{EC4E051E-F479-F362-4FDE-AFE47F1856EB}" dt="2025-04-22T18:10:41.249" v="812" actId="20577"/>
          <ac:spMkLst>
            <pc:docMk/>
            <pc:sldMk cId="3182317860" sldId="280"/>
            <ac:spMk id="41" creationId="{1B16AEC4-7E3E-9A4D-F7DE-488E2DD03E2B}"/>
          </ac:spMkLst>
        </pc:spChg>
        <pc:spChg chg="add mod">
          <ac:chgData name="Wolpert, Eric Julien (ese8dt)" userId="S::ese8dt@virginia.edu::37104edb-090c-49cf-9c07-7504db1e8ffd" providerId="AD" clId="Web-{EC4E051E-F479-F362-4FDE-AFE47F1856EB}" dt="2025-04-22T18:10:54.733" v="833" actId="20577"/>
          <ac:spMkLst>
            <pc:docMk/>
            <pc:sldMk cId="3182317860" sldId="280"/>
            <ac:spMk id="43" creationId="{5C3837C8-2DD6-FBDB-5F4A-899DF3032C4F}"/>
          </ac:spMkLst>
        </pc:spChg>
        <pc:spChg chg="add mod">
          <ac:chgData name="Wolpert, Eric Julien (ese8dt)" userId="S::ese8dt@virginia.edu::37104edb-090c-49cf-9c07-7504db1e8ffd" providerId="AD" clId="Web-{EC4E051E-F479-F362-4FDE-AFE47F1856EB}" dt="2025-04-22T18:15:57.179" v="865" actId="20577"/>
          <ac:spMkLst>
            <pc:docMk/>
            <pc:sldMk cId="3182317860" sldId="280"/>
            <ac:spMk id="45" creationId="{24F3107A-81A7-2EAA-E177-30C7C087E797}"/>
          </ac:spMkLst>
        </pc:spChg>
        <pc:spChg chg="add mod">
          <ac:chgData name="Wolpert, Eric Julien (ese8dt)" userId="S::ese8dt@virginia.edu::37104edb-090c-49cf-9c07-7504db1e8ffd" providerId="AD" clId="Web-{EC4E051E-F479-F362-4FDE-AFE47F1856EB}" dt="2025-04-22T18:16:37.493" v="867" actId="20577"/>
          <ac:spMkLst>
            <pc:docMk/>
            <pc:sldMk cId="3182317860" sldId="280"/>
            <ac:spMk id="47" creationId="{127F7FE3-4A58-ACF2-F76F-4FF24FBC0AF6}"/>
          </ac:spMkLst>
        </pc:spChg>
        <pc:spChg chg="add mod">
          <ac:chgData name="Wolpert, Eric Julien (ese8dt)" userId="S::ese8dt@virginia.edu::37104edb-090c-49cf-9c07-7504db1e8ffd" providerId="AD" clId="Web-{EC4E051E-F479-F362-4FDE-AFE47F1856EB}" dt="2025-04-22T18:18:09.183" v="881" actId="1076"/>
          <ac:spMkLst>
            <pc:docMk/>
            <pc:sldMk cId="3182317860" sldId="280"/>
            <ac:spMk id="49" creationId="{B6097FF9-6795-72A6-C2ED-FC509421631D}"/>
          </ac:spMkLst>
        </pc:spChg>
        <pc:picChg chg="add del mod">
          <ac:chgData name="Wolpert, Eric Julien (ese8dt)" userId="S::ese8dt@virginia.edu::37104edb-090c-49cf-9c07-7504db1e8ffd" providerId="AD" clId="Web-{EC4E051E-F479-F362-4FDE-AFE47F1856EB}" dt="2025-04-22T17:22:46.481" v="329"/>
          <ac:picMkLst>
            <pc:docMk/>
            <pc:sldMk cId="3182317860" sldId="280"/>
            <ac:picMk id="5" creationId="{0C05ADC2-0A97-CEF4-6DDE-9D8FB48C8683}"/>
          </ac:picMkLst>
        </pc:picChg>
        <pc:picChg chg="add del mod">
          <ac:chgData name="Wolpert, Eric Julien (ese8dt)" userId="S::ese8dt@virginia.edu::37104edb-090c-49cf-9c07-7504db1e8ffd" providerId="AD" clId="Web-{EC4E051E-F479-F362-4FDE-AFE47F1856EB}" dt="2025-04-22T17:22:53.106" v="332"/>
          <ac:picMkLst>
            <pc:docMk/>
            <pc:sldMk cId="3182317860" sldId="280"/>
            <ac:picMk id="6" creationId="{4B2CF282-69FF-3846-02A7-5CCF7A95BB1F}"/>
          </ac:picMkLst>
        </pc:picChg>
        <pc:picChg chg="add del mod">
          <ac:chgData name="Wolpert, Eric Julien (ese8dt)" userId="S::ese8dt@virginia.edu::37104edb-090c-49cf-9c07-7504db1e8ffd" providerId="AD" clId="Web-{EC4E051E-F479-F362-4FDE-AFE47F1856EB}" dt="2025-04-22T17:22:58.638" v="336"/>
          <ac:picMkLst>
            <pc:docMk/>
            <pc:sldMk cId="3182317860" sldId="280"/>
            <ac:picMk id="7" creationId="{BB44AFE9-2B37-4E7F-26D8-4D40E0321077}"/>
          </ac:picMkLst>
        </pc:picChg>
        <pc:picChg chg="add mod">
          <ac:chgData name="Wolpert, Eric Julien (ese8dt)" userId="S::ese8dt@virginia.edu::37104edb-090c-49cf-9c07-7504db1e8ffd" providerId="AD" clId="Web-{EC4E051E-F479-F362-4FDE-AFE47F1856EB}" dt="2025-04-22T18:16:42.743" v="871" actId="1076"/>
          <ac:picMkLst>
            <pc:docMk/>
            <pc:sldMk cId="3182317860" sldId="280"/>
            <ac:picMk id="48" creationId="{DD3F38A1-8BA5-3608-FC89-36CAD0498F5E}"/>
          </ac:picMkLst>
        </pc:picChg>
        <pc:cxnChg chg="add mod">
          <ac:chgData name="Wolpert, Eric Julien (ese8dt)" userId="S::ese8dt@virginia.edu::37104edb-090c-49cf-9c07-7504db1e8ffd" providerId="AD" clId="Web-{EC4E051E-F479-F362-4FDE-AFE47F1856EB}" dt="2025-04-22T18:04:42.145" v="754" actId="14100"/>
          <ac:cxnSpMkLst>
            <pc:docMk/>
            <pc:sldMk cId="3182317860" sldId="280"/>
            <ac:cxnSpMk id="31" creationId="{CE4877F5-7AAA-6BF5-4B0D-B8989DAD83E9}"/>
          </ac:cxnSpMkLst>
        </pc:cxnChg>
        <pc:cxnChg chg="add del mod">
          <ac:chgData name="Wolpert, Eric Julien (ese8dt)" userId="S::ese8dt@virginia.edu::37104edb-090c-49cf-9c07-7504db1e8ffd" providerId="AD" clId="Web-{EC4E051E-F479-F362-4FDE-AFE47F1856EB}" dt="2025-04-22T17:58:08.259" v="682"/>
          <ac:cxnSpMkLst>
            <pc:docMk/>
            <pc:sldMk cId="3182317860" sldId="280"/>
            <ac:cxnSpMk id="32" creationId="{1D751877-7878-2CC6-4B80-5DDE27CDED80}"/>
          </ac:cxnSpMkLst>
        </pc:cxnChg>
        <pc:cxnChg chg="add del mod">
          <ac:chgData name="Wolpert, Eric Julien (ese8dt)" userId="S::ese8dt@virginia.edu::37104edb-090c-49cf-9c07-7504db1e8ffd" providerId="AD" clId="Web-{EC4E051E-F479-F362-4FDE-AFE47F1856EB}" dt="2025-04-22T17:58:08.650" v="683"/>
          <ac:cxnSpMkLst>
            <pc:docMk/>
            <pc:sldMk cId="3182317860" sldId="280"/>
            <ac:cxnSpMk id="33" creationId="{068A32DC-D0FB-77E1-9D3E-4D65A6B64D11}"/>
          </ac:cxnSpMkLst>
        </pc:cxnChg>
        <pc:cxnChg chg="add del mod">
          <ac:chgData name="Wolpert, Eric Julien (ese8dt)" userId="S::ese8dt@virginia.edu::37104edb-090c-49cf-9c07-7504db1e8ffd" providerId="AD" clId="Web-{EC4E051E-F479-F362-4FDE-AFE47F1856EB}" dt="2025-04-22T17:58:09.712" v="685"/>
          <ac:cxnSpMkLst>
            <pc:docMk/>
            <pc:sldMk cId="3182317860" sldId="280"/>
            <ac:cxnSpMk id="34" creationId="{E2E63E86-44D0-1F8E-76D7-03F0E48DBB7A}"/>
          </ac:cxnSpMkLst>
        </pc:cxnChg>
        <pc:cxnChg chg="add del mod">
          <ac:chgData name="Wolpert, Eric Julien (ese8dt)" userId="S::ese8dt@virginia.edu::37104edb-090c-49cf-9c07-7504db1e8ffd" providerId="AD" clId="Web-{EC4E051E-F479-F362-4FDE-AFE47F1856EB}" dt="2025-04-22T17:58:09.259" v="684"/>
          <ac:cxnSpMkLst>
            <pc:docMk/>
            <pc:sldMk cId="3182317860" sldId="280"/>
            <ac:cxnSpMk id="35" creationId="{84FBDFCA-1775-51FB-01D2-ACE99C11BA63}"/>
          </ac:cxnSpMkLst>
        </pc:cxnChg>
      </pc:sldChg>
      <pc:sldChg chg="new">
        <pc:chgData name="Wolpert, Eric Julien (ese8dt)" userId="S::ese8dt@virginia.edu::37104edb-090c-49cf-9c07-7504db1e8ffd" providerId="AD" clId="Web-{EC4E051E-F479-F362-4FDE-AFE47F1856EB}" dt="2025-04-22T18:19:02.950" v="890"/>
        <pc:sldMkLst>
          <pc:docMk/>
          <pc:sldMk cId="2006291056" sldId="281"/>
        </pc:sldMkLst>
      </pc:sldChg>
    </pc:docChg>
  </pc:docChgLst>
  <pc:docChgLst>
    <pc:chgData name="Wolpert, Eric Julien (ese8dt)" userId="S::ese8dt@virginia.edu::37104edb-090c-49cf-9c07-7504db1e8ffd" providerId="AD" clId="Web-{5FCF77B9-9AEF-F2E2-3004-54CDCD9B85C6}"/>
    <pc:docChg chg="addSld delSld modSld sldOrd">
      <pc:chgData name="Wolpert, Eric Julien (ese8dt)" userId="S::ese8dt@virginia.edu::37104edb-090c-49cf-9c07-7504db1e8ffd" providerId="AD" clId="Web-{5FCF77B9-9AEF-F2E2-3004-54CDCD9B85C6}" dt="2025-04-22T21:00:50.817" v="2064"/>
      <pc:docMkLst>
        <pc:docMk/>
      </pc:docMkLst>
      <pc:sldChg chg="del">
        <pc:chgData name="Wolpert, Eric Julien (ese8dt)" userId="S::ese8dt@virginia.edu::37104edb-090c-49cf-9c07-7504db1e8ffd" providerId="AD" clId="Web-{5FCF77B9-9AEF-F2E2-3004-54CDCD9B85C6}" dt="2025-04-22T19:29:27.504" v="1022"/>
        <pc:sldMkLst>
          <pc:docMk/>
          <pc:sldMk cId="0" sldId="260"/>
        </pc:sldMkLst>
      </pc:sldChg>
      <pc:sldChg chg="del">
        <pc:chgData name="Wolpert, Eric Julien (ese8dt)" userId="S::ese8dt@virginia.edu::37104edb-090c-49cf-9c07-7504db1e8ffd" providerId="AD" clId="Web-{5FCF77B9-9AEF-F2E2-3004-54CDCD9B85C6}" dt="2025-04-22T19:29:27.488" v="1021"/>
        <pc:sldMkLst>
          <pc:docMk/>
          <pc:sldMk cId="0" sldId="261"/>
        </pc:sldMkLst>
      </pc:sldChg>
      <pc:sldChg chg="del">
        <pc:chgData name="Wolpert, Eric Julien (ese8dt)" userId="S::ese8dt@virginia.edu::37104edb-090c-49cf-9c07-7504db1e8ffd" providerId="AD" clId="Web-{5FCF77B9-9AEF-F2E2-3004-54CDCD9B85C6}" dt="2025-04-22T19:29:27.488" v="1020"/>
        <pc:sldMkLst>
          <pc:docMk/>
          <pc:sldMk cId="0" sldId="264"/>
        </pc:sldMkLst>
      </pc:sldChg>
      <pc:sldChg chg="del">
        <pc:chgData name="Wolpert, Eric Julien (ese8dt)" userId="S::ese8dt@virginia.edu::37104edb-090c-49cf-9c07-7504db1e8ffd" providerId="AD" clId="Web-{5FCF77B9-9AEF-F2E2-3004-54CDCD9B85C6}" dt="2025-04-22T19:29:27.488" v="1019"/>
        <pc:sldMkLst>
          <pc:docMk/>
          <pc:sldMk cId="0" sldId="265"/>
        </pc:sldMkLst>
      </pc:sldChg>
      <pc:sldChg chg="del">
        <pc:chgData name="Wolpert, Eric Julien (ese8dt)" userId="S::ese8dt@virginia.edu::37104edb-090c-49cf-9c07-7504db1e8ffd" providerId="AD" clId="Web-{5FCF77B9-9AEF-F2E2-3004-54CDCD9B85C6}" dt="2025-04-22T19:29:27.504" v="1023"/>
        <pc:sldMkLst>
          <pc:docMk/>
          <pc:sldMk cId="0" sldId="266"/>
        </pc:sldMkLst>
      </pc:sldChg>
      <pc:sldChg chg="del">
        <pc:chgData name="Wolpert, Eric Julien (ese8dt)" userId="S::ese8dt@virginia.edu::37104edb-090c-49cf-9c07-7504db1e8ffd" providerId="AD" clId="Web-{5FCF77B9-9AEF-F2E2-3004-54CDCD9B85C6}" dt="2025-04-22T19:29:27.488" v="1018"/>
        <pc:sldMkLst>
          <pc:docMk/>
          <pc:sldMk cId="0" sldId="268"/>
        </pc:sldMkLst>
      </pc:sldChg>
      <pc:sldChg chg="del">
        <pc:chgData name="Wolpert, Eric Julien (ese8dt)" userId="S::ese8dt@virginia.edu::37104edb-090c-49cf-9c07-7504db1e8ffd" providerId="AD" clId="Web-{5FCF77B9-9AEF-F2E2-3004-54CDCD9B85C6}" dt="2025-04-22T19:29:27.488" v="1017"/>
        <pc:sldMkLst>
          <pc:docMk/>
          <pc:sldMk cId="0" sldId="269"/>
        </pc:sldMkLst>
      </pc:sldChg>
      <pc:sldChg chg="del">
        <pc:chgData name="Wolpert, Eric Julien (ese8dt)" userId="S::ese8dt@virginia.edu::37104edb-090c-49cf-9c07-7504db1e8ffd" providerId="AD" clId="Web-{5FCF77B9-9AEF-F2E2-3004-54CDCD9B85C6}" dt="2025-04-22T19:29:27.488" v="1016"/>
        <pc:sldMkLst>
          <pc:docMk/>
          <pc:sldMk cId="0" sldId="270"/>
        </pc:sldMkLst>
      </pc:sldChg>
      <pc:sldChg chg="del">
        <pc:chgData name="Wolpert, Eric Julien (ese8dt)" userId="S::ese8dt@virginia.edu::37104edb-090c-49cf-9c07-7504db1e8ffd" providerId="AD" clId="Web-{5FCF77B9-9AEF-F2E2-3004-54CDCD9B85C6}" dt="2025-04-22T19:29:27.488" v="1015"/>
        <pc:sldMkLst>
          <pc:docMk/>
          <pc:sldMk cId="0" sldId="271"/>
        </pc:sldMkLst>
      </pc:sldChg>
      <pc:sldChg chg="del">
        <pc:chgData name="Wolpert, Eric Julien (ese8dt)" userId="S::ese8dt@virginia.edu::37104edb-090c-49cf-9c07-7504db1e8ffd" providerId="AD" clId="Web-{5FCF77B9-9AEF-F2E2-3004-54CDCD9B85C6}" dt="2025-04-22T19:29:27.488" v="1014"/>
        <pc:sldMkLst>
          <pc:docMk/>
          <pc:sldMk cId="0" sldId="272"/>
        </pc:sldMkLst>
      </pc:sldChg>
      <pc:sldChg chg="modSp del">
        <pc:chgData name="Wolpert, Eric Julien (ese8dt)" userId="S::ese8dt@virginia.edu::37104edb-090c-49cf-9c07-7504db1e8ffd" providerId="AD" clId="Web-{5FCF77B9-9AEF-F2E2-3004-54CDCD9B85C6}" dt="2025-04-22T19:29:27.488" v="1013"/>
        <pc:sldMkLst>
          <pc:docMk/>
          <pc:sldMk cId="0" sldId="275"/>
        </pc:sldMkLst>
        <pc:grpChg chg="mod">
          <ac:chgData name="Wolpert, Eric Julien (ese8dt)" userId="S::ese8dt@virginia.edu::37104edb-090c-49cf-9c07-7504db1e8ffd" providerId="AD" clId="Web-{5FCF77B9-9AEF-F2E2-3004-54CDCD9B85C6}" dt="2025-04-22T19:29:20.660" v="1012" actId="1076"/>
          <ac:grpSpMkLst>
            <pc:docMk/>
            <pc:sldMk cId="0" sldId="275"/>
            <ac:grpSpMk id="285" creationId="{00000000-0000-0000-0000-000000000000}"/>
          </ac:grpSpMkLst>
        </pc:grpChg>
      </pc:sldChg>
      <pc:sldChg chg="modSp">
        <pc:chgData name="Wolpert, Eric Julien (ese8dt)" userId="S::ese8dt@virginia.edu::37104edb-090c-49cf-9c07-7504db1e8ffd" providerId="AD" clId="Web-{5FCF77B9-9AEF-F2E2-3004-54CDCD9B85C6}" dt="2025-04-22T20:39:42.800" v="1793" actId="1076"/>
        <pc:sldMkLst>
          <pc:docMk/>
          <pc:sldMk cId="1769267559" sldId="278"/>
        </pc:sldMkLst>
        <pc:spChg chg="mod">
          <ac:chgData name="Wolpert, Eric Julien (ese8dt)" userId="S::ese8dt@virginia.edu::37104edb-090c-49cf-9c07-7504db1e8ffd" providerId="AD" clId="Web-{5FCF77B9-9AEF-F2E2-3004-54CDCD9B85C6}" dt="2025-04-22T20:39:14.393" v="1783" actId="20577"/>
          <ac:spMkLst>
            <pc:docMk/>
            <pc:sldMk cId="1769267559" sldId="278"/>
            <ac:spMk id="6" creationId="{38DE19B9-D22D-DC12-7C4F-D6224848F5E5}"/>
          </ac:spMkLst>
        </pc:spChg>
        <pc:spChg chg="mod">
          <ac:chgData name="Wolpert, Eric Julien (ese8dt)" userId="S::ese8dt@virginia.edu::37104edb-090c-49cf-9c07-7504db1e8ffd" providerId="AD" clId="Web-{5FCF77B9-9AEF-F2E2-3004-54CDCD9B85C6}" dt="2025-04-22T20:39:42.800" v="1793" actId="1076"/>
          <ac:spMkLst>
            <pc:docMk/>
            <pc:sldMk cId="1769267559" sldId="278"/>
            <ac:spMk id="11" creationId="{833625E3-16EE-7DD4-8901-56F4EA116B6D}"/>
          </ac:spMkLst>
        </pc:spChg>
      </pc:sldChg>
      <pc:sldChg chg="addSp delSp modSp addAnim delAnim modAnim">
        <pc:chgData name="Wolpert, Eric Julien (ese8dt)" userId="S::ese8dt@virginia.edu::37104edb-090c-49cf-9c07-7504db1e8ffd" providerId="AD" clId="Web-{5FCF77B9-9AEF-F2E2-3004-54CDCD9B85C6}" dt="2025-04-22T19:16:28.631" v="180" actId="14100"/>
        <pc:sldMkLst>
          <pc:docMk/>
          <pc:sldMk cId="2006291056" sldId="281"/>
        </pc:sldMkLst>
        <pc:spChg chg="add mod">
          <ac:chgData name="Wolpert, Eric Julien (ese8dt)" userId="S::ese8dt@virginia.edu::37104edb-090c-49cf-9c07-7504db1e8ffd" providerId="AD" clId="Web-{5FCF77B9-9AEF-F2E2-3004-54CDCD9B85C6}" dt="2025-04-22T18:21:27.075" v="1" actId="20577"/>
          <ac:spMkLst>
            <pc:docMk/>
            <pc:sldMk cId="2006291056" sldId="281"/>
            <ac:spMk id="3" creationId="{009887CE-B22F-7916-2B00-99C1FE727F00}"/>
          </ac:spMkLst>
        </pc:spChg>
        <pc:spChg chg="add mod">
          <ac:chgData name="Wolpert, Eric Julien (ese8dt)" userId="S::ese8dt@virginia.edu::37104edb-090c-49cf-9c07-7504db1e8ffd" providerId="AD" clId="Web-{5FCF77B9-9AEF-F2E2-3004-54CDCD9B85C6}" dt="2025-04-22T18:32:12.419" v="130" actId="1076"/>
          <ac:spMkLst>
            <pc:docMk/>
            <pc:sldMk cId="2006291056" sldId="281"/>
            <ac:spMk id="4" creationId="{A0BD1640-57DA-D120-65F7-748E4F380DD2}"/>
          </ac:spMkLst>
        </pc:spChg>
        <pc:spChg chg="add mod">
          <ac:chgData name="Wolpert, Eric Julien (ese8dt)" userId="S::ese8dt@virginia.edu::37104edb-090c-49cf-9c07-7504db1e8ffd" providerId="AD" clId="Web-{5FCF77B9-9AEF-F2E2-3004-54CDCD9B85C6}" dt="2025-04-22T19:16:28.631" v="180" actId="14100"/>
          <ac:spMkLst>
            <pc:docMk/>
            <pc:sldMk cId="2006291056" sldId="281"/>
            <ac:spMk id="6" creationId="{8A0A852E-E213-2AE8-9937-BDCA277328F4}"/>
          </ac:spMkLst>
        </pc:spChg>
        <pc:spChg chg="add mod">
          <ac:chgData name="Wolpert, Eric Julien (ese8dt)" userId="S::ese8dt@virginia.edu::37104edb-090c-49cf-9c07-7504db1e8ffd" providerId="AD" clId="Web-{5FCF77B9-9AEF-F2E2-3004-54CDCD9B85C6}" dt="2025-04-22T18:32:12.435" v="132" actId="1076"/>
          <ac:spMkLst>
            <pc:docMk/>
            <pc:sldMk cId="2006291056" sldId="281"/>
            <ac:spMk id="8" creationId="{E702B0AF-FB76-8562-E2C4-4298E83013D0}"/>
          </ac:spMkLst>
        </pc:spChg>
        <pc:spChg chg="add mod">
          <ac:chgData name="Wolpert, Eric Julien (ese8dt)" userId="S::ese8dt@virginia.edu::37104edb-090c-49cf-9c07-7504db1e8ffd" providerId="AD" clId="Web-{5FCF77B9-9AEF-F2E2-3004-54CDCD9B85C6}" dt="2025-04-22T18:32:12.482" v="136" actId="1076"/>
          <ac:spMkLst>
            <pc:docMk/>
            <pc:sldMk cId="2006291056" sldId="281"/>
            <ac:spMk id="13" creationId="{10CC2659-7788-ED53-4571-1871E6144FF3}"/>
          </ac:spMkLst>
        </pc:spChg>
        <pc:spChg chg="add mod">
          <ac:chgData name="Wolpert, Eric Julien (ese8dt)" userId="S::ese8dt@virginia.edu::37104edb-090c-49cf-9c07-7504db1e8ffd" providerId="AD" clId="Web-{5FCF77B9-9AEF-F2E2-3004-54CDCD9B85C6}" dt="2025-04-22T18:32:12.482" v="137" actId="1076"/>
          <ac:spMkLst>
            <pc:docMk/>
            <pc:sldMk cId="2006291056" sldId="281"/>
            <ac:spMk id="14" creationId="{75D1FB39-9FA4-5576-D449-E5AE788F52BD}"/>
          </ac:spMkLst>
        </pc:spChg>
        <pc:picChg chg="add mod">
          <ac:chgData name="Wolpert, Eric Julien (ese8dt)" userId="S::ese8dt@virginia.edu::37104edb-090c-49cf-9c07-7504db1e8ffd" providerId="AD" clId="Web-{5FCF77B9-9AEF-F2E2-3004-54CDCD9B85C6}" dt="2025-04-22T18:32:12.435" v="131" actId="1076"/>
          <ac:picMkLst>
            <pc:docMk/>
            <pc:sldMk cId="2006291056" sldId="281"/>
            <ac:picMk id="5" creationId="{36F5F21B-D55B-908C-3E19-C99AA46489DD}"/>
          </ac:picMkLst>
        </pc:picChg>
        <pc:picChg chg="add del mod">
          <ac:chgData name="Wolpert, Eric Julien (ese8dt)" userId="S::ese8dt@virginia.edu::37104edb-090c-49cf-9c07-7504db1e8ffd" providerId="AD" clId="Web-{5FCF77B9-9AEF-F2E2-3004-54CDCD9B85C6}" dt="2025-04-22T18:27:55.132" v="88"/>
          <ac:picMkLst>
            <pc:docMk/>
            <pc:sldMk cId="2006291056" sldId="281"/>
            <ac:picMk id="6" creationId="{533338D0-9D95-6E81-74DD-816CB1FEF33D}"/>
          </ac:picMkLst>
        </pc:picChg>
        <pc:picChg chg="add mod">
          <ac:chgData name="Wolpert, Eric Julien (ese8dt)" userId="S::ese8dt@virginia.edu::37104edb-090c-49cf-9c07-7504db1e8ffd" providerId="AD" clId="Web-{5FCF77B9-9AEF-F2E2-3004-54CDCD9B85C6}" dt="2025-04-22T18:32:12.451" v="133" actId="1076"/>
          <ac:picMkLst>
            <pc:docMk/>
            <pc:sldMk cId="2006291056" sldId="281"/>
            <ac:picMk id="9" creationId="{0605F7F4-DD4E-5D82-1372-EB717F6E7AE3}"/>
          </ac:picMkLst>
        </pc:picChg>
        <pc:picChg chg="add del mod">
          <ac:chgData name="Wolpert, Eric Julien (ese8dt)" userId="S::ese8dt@virginia.edu::37104edb-090c-49cf-9c07-7504db1e8ffd" providerId="AD" clId="Web-{5FCF77B9-9AEF-F2E2-3004-54CDCD9B85C6}" dt="2025-04-22T18:29:51.369" v="100"/>
          <ac:picMkLst>
            <pc:docMk/>
            <pc:sldMk cId="2006291056" sldId="281"/>
            <ac:picMk id="10" creationId="{20C4C469-D680-69AB-5292-7E133541DEF1}"/>
          </ac:picMkLst>
        </pc:picChg>
        <pc:picChg chg="add mod">
          <ac:chgData name="Wolpert, Eric Julien (ese8dt)" userId="S::ese8dt@virginia.edu::37104edb-090c-49cf-9c07-7504db1e8ffd" providerId="AD" clId="Web-{5FCF77B9-9AEF-F2E2-3004-54CDCD9B85C6}" dt="2025-04-22T18:32:12.466" v="134" actId="1076"/>
          <ac:picMkLst>
            <pc:docMk/>
            <pc:sldMk cId="2006291056" sldId="281"/>
            <ac:picMk id="11" creationId="{D97A0041-B773-9114-21F8-87BCFA2B2DA7}"/>
          </ac:picMkLst>
        </pc:picChg>
        <pc:picChg chg="add mod">
          <ac:chgData name="Wolpert, Eric Julien (ese8dt)" userId="S::ese8dt@virginia.edu::37104edb-090c-49cf-9c07-7504db1e8ffd" providerId="AD" clId="Web-{5FCF77B9-9AEF-F2E2-3004-54CDCD9B85C6}" dt="2025-04-22T18:32:12.482" v="135" actId="1076"/>
          <ac:picMkLst>
            <pc:docMk/>
            <pc:sldMk cId="2006291056" sldId="281"/>
            <ac:picMk id="12" creationId="{1A5C44D4-1B66-ED58-E434-F1EF0C4E82FD}"/>
          </ac:picMkLst>
        </pc:picChg>
      </pc:sldChg>
      <pc:sldChg chg="addSp delSp modSp new addAnim delAnim">
        <pc:chgData name="Wolpert, Eric Julien (ese8dt)" userId="S::ese8dt@virginia.edu::37104edb-090c-49cf-9c07-7504db1e8ffd" providerId="AD" clId="Web-{5FCF77B9-9AEF-F2E2-3004-54CDCD9B85C6}" dt="2025-04-22T20:11:54.928" v="1652"/>
        <pc:sldMkLst>
          <pc:docMk/>
          <pc:sldMk cId="3988372536" sldId="282"/>
        </pc:sldMkLst>
        <pc:spChg chg="add mod">
          <ac:chgData name="Wolpert, Eric Julien (ese8dt)" userId="S::ese8dt@virginia.edu::37104edb-090c-49cf-9c07-7504db1e8ffd" providerId="AD" clId="Web-{5FCF77B9-9AEF-F2E2-3004-54CDCD9B85C6}" dt="2025-04-22T19:22:00.175" v="507" actId="20577"/>
          <ac:spMkLst>
            <pc:docMk/>
            <pc:sldMk cId="3988372536" sldId="282"/>
            <ac:spMk id="3" creationId="{AE41AAF8-B83C-C2F6-18C3-7C025FC7F80A}"/>
          </ac:spMkLst>
        </pc:spChg>
        <pc:spChg chg="add mod">
          <ac:chgData name="Wolpert, Eric Julien (ese8dt)" userId="S::ese8dt@virginia.edu::37104edb-090c-49cf-9c07-7504db1e8ffd" providerId="AD" clId="Web-{5FCF77B9-9AEF-F2E2-3004-54CDCD9B85C6}" dt="2025-04-22T20:10:14.268" v="1612" actId="1076"/>
          <ac:spMkLst>
            <pc:docMk/>
            <pc:sldMk cId="3988372536" sldId="282"/>
            <ac:spMk id="14" creationId="{38E916B6-33D0-9818-C669-EF342CD866B4}"/>
          </ac:spMkLst>
        </pc:spChg>
        <pc:graphicFrameChg chg="add mod modGraphic">
          <ac:chgData name="Wolpert, Eric Julien (ese8dt)" userId="S::ese8dt@virginia.edu::37104edb-090c-49cf-9c07-7504db1e8ffd" providerId="AD" clId="Web-{5FCF77B9-9AEF-F2E2-3004-54CDCD9B85C6}" dt="2025-04-22T19:59:39.916" v="1536"/>
          <ac:graphicFrameMkLst>
            <pc:docMk/>
            <pc:sldMk cId="3988372536" sldId="282"/>
            <ac:graphicFrameMk id="4" creationId="{FD51F2B2-4D89-7626-0177-4E95A2D317D9}"/>
          </ac:graphicFrameMkLst>
        </pc:graphicFrameChg>
        <pc:graphicFrameChg chg="add del mod">
          <ac:chgData name="Wolpert, Eric Julien (ese8dt)" userId="S::ese8dt@virginia.edu::37104edb-090c-49cf-9c07-7504db1e8ffd" providerId="AD" clId="Web-{5FCF77B9-9AEF-F2E2-3004-54CDCD9B85C6}" dt="2025-04-22T19:20:03.655" v="372"/>
          <ac:graphicFrameMkLst>
            <pc:docMk/>
            <pc:sldMk cId="3988372536" sldId="282"/>
            <ac:graphicFrameMk id="6" creationId="{5B460EAC-BE7E-2C8E-A96A-64114FCB8E78}"/>
          </ac:graphicFrameMkLst>
        </pc:graphicFrameChg>
        <pc:graphicFrameChg chg="add mod modGraphic">
          <ac:chgData name="Wolpert, Eric Julien (ese8dt)" userId="S::ese8dt@virginia.edu::37104edb-090c-49cf-9c07-7504db1e8ffd" providerId="AD" clId="Web-{5FCF77B9-9AEF-F2E2-3004-54CDCD9B85C6}" dt="2025-04-22T20:11:54.928" v="1652"/>
          <ac:graphicFrameMkLst>
            <pc:docMk/>
            <pc:sldMk cId="3988372536" sldId="282"/>
            <ac:graphicFrameMk id="7" creationId="{33AAB8EA-ABF0-9068-C14A-6328C32DAEA4}"/>
          </ac:graphicFrameMkLst>
        </pc:graphicFrameChg>
        <pc:picChg chg="add del mod">
          <ac:chgData name="Wolpert, Eric Julien (ese8dt)" userId="S::ese8dt@virginia.edu::37104edb-090c-49cf-9c07-7504db1e8ffd" providerId="AD" clId="Web-{5FCF77B9-9AEF-F2E2-3004-54CDCD9B85C6}" dt="2025-04-22T19:22:57.302" v="549"/>
          <ac:picMkLst>
            <pc:docMk/>
            <pc:sldMk cId="3988372536" sldId="282"/>
            <ac:picMk id="9" creationId="{93179A03-5E5B-2888-74DC-ADE9B2D9E556}"/>
          </ac:picMkLst>
        </pc:picChg>
        <pc:picChg chg="add mod">
          <ac:chgData name="Wolpert, Eric Julien (ese8dt)" userId="S::ese8dt@virginia.edu::37104edb-090c-49cf-9c07-7504db1e8ffd" providerId="AD" clId="Web-{5FCF77B9-9AEF-F2E2-3004-54CDCD9B85C6}" dt="2025-04-22T20:00:10.199" v="1538" actId="1076"/>
          <ac:picMkLst>
            <pc:docMk/>
            <pc:sldMk cId="3988372536" sldId="282"/>
            <ac:picMk id="11" creationId="{9275D5CF-57F8-B772-4F42-5642AC124E94}"/>
          </ac:picMkLst>
        </pc:picChg>
        <pc:picChg chg="add mod">
          <ac:chgData name="Wolpert, Eric Julien (ese8dt)" userId="S::ese8dt@virginia.edu::37104edb-090c-49cf-9c07-7504db1e8ffd" providerId="AD" clId="Web-{5FCF77B9-9AEF-F2E2-3004-54CDCD9B85C6}" dt="2025-04-22T20:00:12.152" v="1539" actId="1076"/>
          <ac:picMkLst>
            <pc:docMk/>
            <pc:sldMk cId="3988372536" sldId="282"/>
            <ac:picMk id="13" creationId="{F208BC8E-AEAF-94D1-BFCC-7D49FA49297B}"/>
          </ac:picMkLst>
        </pc:picChg>
      </pc:sldChg>
      <pc:sldChg chg="addSp delSp modSp add replId">
        <pc:chgData name="Wolpert, Eric Julien (ese8dt)" userId="S::ese8dt@virginia.edu::37104edb-090c-49cf-9c07-7504db1e8ffd" providerId="AD" clId="Web-{5FCF77B9-9AEF-F2E2-3004-54CDCD9B85C6}" dt="2025-04-22T19:29:49.911" v="1061"/>
        <pc:sldMkLst>
          <pc:docMk/>
          <pc:sldMk cId="2523619180" sldId="283"/>
        </pc:sldMkLst>
        <pc:spChg chg="mod">
          <ac:chgData name="Wolpert, Eric Julien (ese8dt)" userId="S::ese8dt@virginia.edu::37104edb-090c-49cf-9c07-7504db1e8ffd" providerId="AD" clId="Web-{5FCF77B9-9AEF-F2E2-3004-54CDCD9B85C6}" dt="2025-04-22T19:29:44.505" v="1059" actId="20577"/>
          <ac:spMkLst>
            <pc:docMk/>
            <pc:sldMk cId="2523619180" sldId="283"/>
            <ac:spMk id="57" creationId="{73C5C0EE-C91C-5B73-6216-B94722ABEB1E}"/>
          </ac:spMkLst>
        </pc:spChg>
        <pc:graphicFrameChg chg="add del mod">
          <ac:chgData name="Wolpert, Eric Julien (ese8dt)" userId="S::ese8dt@virginia.edu::37104edb-090c-49cf-9c07-7504db1e8ffd" providerId="AD" clId="Web-{5FCF77B9-9AEF-F2E2-3004-54CDCD9B85C6}" dt="2025-04-22T19:29:49.911" v="1061"/>
          <ac:graphicFrameMkLst>
            <pc:docMk/>
            <pc:sldMk cId="2523619180" sldId="283"/>
            <ac:graphicFrameMk id="3" creationId="{D06E710F-FDA9-03A1-BFD0-54AE3739C270}"/>
          </ac:graphicFrameMkLst>
        </pc:graphicFrameChg>
      </pc:sldChg>
      <pc:sldChg chg="add del replId">
        <pc:chgData name="Wolpert, Eric Julien (ese8dt)" userId="S::ese8dt@virginia.edu::37104edb-090c-49cf-9c07-7504db1e8ffd" providerId="AD" clId="Web-{5FCF77B9-9AEF-F2E2-3004-54CDCD9B85C6}" dt="2025-04-22T19:29:53.193" v="1063"/>
        <pc:sldMkLst>
          <pc:docMk/>
          <pc:sldMk cId="2772087398" sldId="284"/>
        </pc:sldMkLst>
      </pc:sldChg>
      <pc:sldChg chg="modSp add del ord replId">
        <pc:chgData name="Wolpert, Eric Julien (ese8dt)" userId="S::ese8dt@virginia.edu::37104edb-090c-49cf-9c07-7504db1e8ffd" providerId="AD" clId="Web-{5FCF77B9-9AEF-F2E2-3004-54CDCD9B85C6}" dt="2025-04-22T19:33:00.809" v="1152"/>
        <pc:sldMkLst>
          <pc:docMk/>
          <pc:sldMk cId="3800118439" sldId="284"/>
        </pc:sldMkLst>
        <pc:graphicFrameChg chg="mod modGraphic">
          <ac:chgData name="Wolpert, Eric Julien (ese8dt)" userId="S::ese8dt@virginia.edu::37104edb-090c-49cf-9c07-7504db1e8ffd" providerId="AD" clId="Web-{5FCF77B9-9AEF-F2E2-3004-54CDCD9B85C6}" dt="2025-04-22T19:33:00.809" v="1152"/>
          <ac:graphicFrameMkLst>
            <pc:docMk/>
            <pc:sldMk cId="3800118439" sldId="284"/>
            <ac:graphicFrameMk id="4" creationId="{5CBFECD3-3BB9-B307-A518-0732B464BEA8}"/>
          </ac:graphicFrameMkLst>
        </pc:graphicFrameChg>
      </pc:sldChg>
      <pc:sldChg chg="delSp add ord replId delAnim">
        <pc:chgData name="Wolpert, Eric Julien (ese8dt)" userId="S::ese8dt@virginia.edu::37104edb-090c-49cf-9c07-7504db1e8ffd" providerId="AD" clId="Web-{5FCF77B9-9AEF-F2E2-3004-54CDCD9B85C6}" dt="2025-04-22T19:30:41.757" v="1105"/>
        <pc:sldMkLst>
          <pc:docMk/>
          <pc:sldMk cId="3184157506" sldId="285"/>
        </pc:sldMkLst>
        <pc:spChg chg="del">
          <ac:chgData name="Wolpert, Eric Julien (ese8dt)" userId="S::ese8dt@virginia.edu::37104edb-090c-49cf-9c07-7504db1e8ffd" providerId="AD" clId="Web-{5FCF77B9-9AEF-F2E2-3004-54CDCD9B85C6}" dt="2025-04-22T19:30:41.741" v="1101"/>
          <ac:spMkLst>
            <pc:docMk/>
            <pc:sldMk cId="3184157506" sldId="285"/>
            <ac:spMk id="6" creationId="{0C87044C-C434-0CE0-CD65-992BE8B1DC4C}"/>
          </ac:spMkLst>
        </pc:spChg>
        <pc:spChg chg="del">
          <ac:chgData name="Wolpert, Eric Julien (ese8dt)" userId="S::ese8dt@virginia.edu::37104edb-090c-49cf-9c07-7504db1e8ffd" providerId="AD" clId="Web-{5FCF77B9-9AEF-F2E2-3004-54CDCD9B85C6}" dt="2025-04-22T19:30:41.757" v="1105"/>
          <ac:spMkLst>
            <pc:docMk/>
            <pc:sldMk cId="3184157506" sldId="285"/>
            <ac:spMk id="8" creationId="{7E6EA221-E9E7-3FAF-2036-A98232A5B7E9}"/>
          </ac:spMkLst>
        </pc:spChg>
        <pc:spChg chg="del">
          <ac:chgData name="Wolpert, Eric Julien (ese8dt)" userId="S::ese8dt@virginia.edu::37104edb-090c-49cf-9c07-7504db1e8ffd" providerId="AD" clId="Web-{5FCF77B9-9AEF-F2E2-3004-54CDCD9B85C6}" dt="2025-04-22T19:30:41.741" v="1102"/>
          <ac:spMkLst>
            <pc:docMk/>
            <pc:sldMk cId="3184157506" sldId="285"/>
            <ac:spMk id="14" creationId="{B07C0622-0E6A-4B74-E5C3-40A6461E9A77}"/>
          </ac:spMkLst>
        </pc:spChg>
        <pc:picChg chg="del">
          <ac:chgData name="Wolpert, Eric Julien (ese8dt)" userId="S::ese8dt@virginia.edu::37104edb-090c-49cf-9c07-7504db1e8ffd" providerId="AD" clId="Web-{5FCF77B9-9AEF-F2E2-3004-54CDCD9B85C6}" dt="2025-04-22T19:30:41.741" v="1104"/>
          <ac:picMkLst>
            <pc:docMk/>
            <pc:sldMk cId="3184157506" sldId="285"/>
            <ac:picMk id="9" creationId="{F20BD779-2E02-7A23-89BE-4C32B9AFC528}"/>
          </ac:picMkLst>
        </pc:picChg>
        <pc:picChg chg="del">
          <ac:chgData name="Wolpert, Eric Julien (ese8dt)" userId="S::ese8dt@virginia.edu::37104edb-090c-49cf-9c07-7504db1e8ffd" providerId="AD" clId="Web-{5FCF77B9-9AEF-F2E2-3004-54CDCD9B85C6}" dt="2025-04-22T19:30:41.741" v="1103"/>
          <ac:picMkLst>
            <pc:docMk/>
            <pc:sldMk cId="3184157506" sldId="285"/>
            <ac:picMk id="12" creationId="{4D1FF67B-FFF8-76ED-8E28-4531A25DE263}"/>
          </ac:picMkLst>
        </pc:picChg>
      </pc:sldChg>
      <pc:sldChg chg="add ord replId">
        <pc:chgData name="Wolpert, Eric Julien (ese8dt)" userId="S::ese8dt@virginia.edu::37104edb-090c-49cf-9c07-7504db1e8ffd" providerId="AD" clId="Web-{5FCF77B9-9AEF-F2E2-3004-54CDCD9B85C6}" dt="2025-04-22T19:30:02.240" v="1074"/>
        <pc:sldMkLst>
          <pc:docMk/>
          <pc:sldMk cId="337452380" sldId="286"/>
        </pc:sldMkLst>
      </pc:sldChg>
      <pc:sldChg chg="addSp modSp add ord replId addAnim modAnim">
        <pc:chgData name="Wolpert, Eric Julien (ese8dt)" userId="S::ese8dt@virginia.edu::37104edb-090c-49cf-9c07-7504db1e8ffd" providerId="AD" clId="Web-{5FCF77B9-9AEF-F2E2-3004-54CDCD9B85C6}" dt="2025-04-22T20:43:02.461" v="1881"/>
        <pc:sldMkLst>
          <pc:docMk/>
          <pc:sldMk cId="2574978759" sldId="287"/>
        </pc:sldMkLst>
        <pc:spChg chg="add mod">
          <ac:chgData name="Wolpert, Eric Julien (ese8dt)" userId="S::ese8dt@virginia.edu::37104edb-090c-49cf-9c07-7504db1e8ffd" providerId="AD" clId="Web-{5FCF77B9-9AEF-F2E2-3004-54CDCD9B85C6}" dt="2025-04-22T20:42:50.445" v="1878" actId="1076"/>
          <ac:spMkLst>
            <pc:docMk/>
            <pc:sldMk cId="2574978759" sldId="287"/>
            <ac:spMk id="10" creationId="{1F4D5841-040A-EA43-8068-025135332A8A}"/>
          </ac:spMkLst>
        </pc:spChg>
        <pc:spChg chg="mod">
          <ac:chgData name="Wolpert, Eric Julien (ese8dt)" userId="S::ese8dt@virginia.edu::37104edb-090c-49cf-9c07-7504db1e8ffd" providerId="AD" clId="Web-{5FCF77B9-9AEF-F2E2-3004-54CDCD9B85C6}" dt="2025-04-22T20:42:31.195" v="1843" actId="1076"/>
          <ac:spMkLst>
            <pc:docMk/>
            <pc:sldMk cId="2574978759" sldId="287"/>
            <ac:spMk id="11" creationId="{31E217EC-D26B-C0CE-2185-4892E188D195}"/>
          </ac:spMkLst>
        </pc:spChg>
      </pc:sldChg>
      <pc:sldChg chg="add ord replId">
        <pc:chgData name="Wolpert, Eric Julien (ese8dt)" userId="S::ese8dt@virginia.edu::37104edb-090c-49cf-9c07-7504db1e8ffd" providerId="AD" clId="Web-{5FCF77B9-9AEF-F2E2-3004-54CDCD9B85C6}" dt="2025-04-22T19:30:02.240" v="1076"/>
        <pc:sldMkLst>
          <pc:docMk/>
          <pc:sldMk cId="487648244" sldId="288"/>
        </pc:sldMkLst>
      </pc:sldChg>
      <pc:sldChg chg="add ord replId">
        <pc:chgData name="Wolpert, Eric Julien (ese8dt)" userId="S::ese8dt@virginia.edu::37104edb-090c-49cf-9c07-7504db1e8ffd" providerId="AD" clId="Web-{5FCF77B9-9AEF-F2E2-3004-54CDCD9B85C6}" dt="2025-04-22T19:30:02.255" v="1077"/>
        <pc:sldMkLst>
          <pc:docMk/>
          <pc:sldMk cId="842772505" sldId="289"/>
        </pc:sldMkLst>
      </pc:sldChg>
      <pc:sldChg chg="add ord replId">
        <pc:chgData name="Wolpert, Eric Julien (ese8dt)" userId="S::ese8dt@virginia.edu::37104edb-090c-49cf-9c07-7504db1e8ffd" providerId="AD" clId="Web-{5FCF77B9-9AEF-F2E2-3004-54CDCD9B85C6}" dt="2025-04-22T19:30:02.255" v="1078"/>
        <pc:sldMkLst>
          <pc:docMk/>
          <pc:sldMk cId="2884716876" sldId="290"/>
        </pc:sldMkLst>
      </pc:sldChg>
      <pc:sldChg chg="add ord replId">
        <pc:chgData name="Wolpert, Eric Julien (ese8dt)" userId="S::ese8dt@virginia.edu::37104edb-090c-49cf-9c07-7504db1e8ffd" providerId="AD" clId="Web-{5FCF77B9-9AEF-F2E2-3004-54CDCD9B85C6}" dt="2025-04-22T19:30:02.255" v="1079"/>
        <pc:sldMkLst>
          <pc:docMk/>
          <pc:sldMk cId="887308202" sldId="291"/>
        </pc:sldMkLst>
      </pc:sldChg>
      <pc:sldChg chg="addSp delSp modSp new add del ord">
        <pc:chgData name="Wolpert, Eric Julien (ese8dt)" userId="S::ese8dt@virginia.edu::37104edb-090c-49cf-9c07-7504db1e8ffd" providerId="AD" clId="Web-{5FCF77B9-9AEF-F2E2-3004-54CDCD9B85C6}" dt="2025-04-22T20:53:26.946" v="2051" actId="20577"/>
        <pc:sldMkLst>
          <pc:docMk/>
          <pc:sldMk cId="149310038" sldId="292"/>
        </pc:sldMkLst>
        <pc:spChg chg="add del mod">
          <ac:chgData name="Wolpert, Eric Julien (ese8dt)" userId="S::ese8dt@virginia.edu::37104edb-090c-49cf-9c07-7504db1e8ffd" providerId="AD" clId="Web-{5FCF77B9-9AEF-F2E2-3004-54CDCD9B85C6}" dt="2025-04-22T20:53:00.321" v="2049"/>
          <ac:spMkLst>
            <pc:docMk/>
            <pc:sldMk cId="149310038" sldId="292"/>
            <ac:spMk id="2" creationId="{2724D29F-7419-23B5-F073-5F48F9CAE30A}"/>
          </ac:spMkLst>
        </pc:spChg>
        <pc:spChg chg="add mod">
          <ac:chgData name="Wolpert, Eric Julien (ese8dt)" userId="S::ese8dt@virginia.edu::37104edb-090c-49cf-9c07-7504db1e8ffd" providerId="AD" clId="Web-{5FCF77B9-9AEF-F2E2-3004-54CDCD9B85C6}" dt="2025-04-22T20:53:26.946" v="2051" actId="20577"/>
          <ac:spMkLst>
            <pc:docMk/>
            <pc:sldMk cId="149310038" sldId="292"/>
            <ac:spMk id="3" creationId="{250A59BC-3C86-2126-C334-8580E2FD836D}"/>
          </ac:spMkLst>
        </pc:spChg>
        <pc:spChg chg="add mod">
          <ac:chgData name="Wolpert, Eric Julien (ese8dt)" userId="S::ese8dt@virginia.edu::37104edb-090c-49cf-9c07-7504db1e8ffd" providerId="AD" clId="Web-{5FCF77B9-9AEF-F2E2-3004-54CDCD9B85C6}" dt="2025-04-22T20:45:18.090" v="1944" actId="14100"/>
          <ac:spMkLst>
            <pc:docMk/>
            <pc:sldMk cId="149310038" sldId="292"/>
            <ac:spMk id="5" creationId="{D9928CED-0208-5C77-FB10-4AFC8C0B3F83}"/>
          </ac:spMkLst>
        </pc:spChg>
        <pc:spChg chg="add mod">
          <ac:chgData name="Wolpert, Eric Julien (ese8dt)" userId="S::ese8dt@virginia.edu::37104edb-090c-49cf-9c07-7504db1e8ffd" providerId="AD" clId="Web-{5FCF77B9-9AEF-F2E2-3004-54CDCD9B85C6}" dt="2025-04-22T20:52:44.523" v="2043" actId="20577"/>
          <ac:spMkLst>
            <pc:docMk/>
            <pc:sldMk cId="149310038" sldId="292"/>
            <ac:spMk id="7" creationId="{D716A589-C497-3BBB-88CA-95AA6741ACB4}"/>
          </ac:spMkLst>
        </pc:spChg>
        <pc:spChg chg="add mod">
          <ac:chgData name="Wolpert, Eric Julien (ese8dt)" userId="S::ese8dt@virginia.edu::37104edb-090c-49cf-9c07-7504db1e8ffd" providerId="AD" clId="Web-{5FCF77B9-9AEF-F2E2-3004-54CDCD9B85C6}" dt="2025-04-22T20:45:20.996" v="1945" actId="1076"/>
          <ac:spMkLst>
            <pc:docMk/>
            <pc:sldMk cId="149310038" sldId="292"/>
            <ac:spMk id="8" creationId="{AB435DEF-17FA-C9C6-FBFA-37EAA864F6D6}"/>
          </ac:spMkLst>
        </pc:spChg>
        <pc:spChg chg="add mod">
          <ac:chgData name="Wolpert, Eric Julien (ese8dt)" userId="S::ese8dt@virginia.edu::37104edb-090c-49cf-9c07-7504db1e8ffd" providerId="AD" clId="Web-{5FCF77B9-9AEF-F2E2-3004-54CDCD9B85C6}" dt="2025-04-22T20:45:20.996" v="1946" actId="1076"/>
          <ac:spMkLst>
            <pc:docMk/>
            <pc:sldMk cId="149310038" sldId="292"/>
            <ac:spMk id="9" creationId="{33CEA5E7-E1AF-DAE1-9F4A-17CED9F54585}"/>
          </ac:spMkLst>
        </pc:spChg>
        <pc:spChg chg="add mod">
          <ac:chgData name="Wolpert, Eric Julien (ese8dt)" userId="S::ese8dt@virginia.edu::37104edb-090c-49cf-9c07-7504db1e8ffd" providerId="AD" clId="Web-{5FCF77B9-9AEF-F2E2-3004-54CDCD9B85C6}" dt="2025-04-22T20:45:48.481" v="2001" actId="20577"/>
          <ac:spMkLst>
            <pc:docMk/>
            <pc:sldMk cId="149310038" sldId="292"/>
            <ac:spMk id="10" creationId="{76F71680-A2E6-B421-F096-0911BD539BEC}"/>
          </ac:spMkLst>
        </pc:spChg>
      </pc:sldChg>
      <pc:sldChg chg="add ord replId">
        <pc:chgData name="Wolpert, Eric Julien (ese8dt)" userId="S::ese8dt@virginia.edu::37104edb-090c-49cf-9c07-7504db1e8ffd" providerId="AD" clId="Web-{5FCF77B9-9AEF-F2E2-3004-54CDCD9B85C6}" dt="2025-04-22T19:30:36.382" v="1100"/>
        <pc:sldMkLst>
          <pc:docMk/>
          <pc:sldMk cId="1932837751" sldId="293"/>
        </pc:sldMkLst>
      </pc:sldChg>
      <pc:sldChg chg="modSp add ord replId">
        <pc:chgData name="Wolpert, Eric Julien (ese8dt)" userId="S::ese8dt@virginia.edu::37104edb-090c-49cf-9c07-7504db1e8ffd" providerId="AD" clId="Web-{5FCF77B9-9AEF-F2E2-3004-54CDCD9B85C6}" dt="2025-04-22T19:35:36.002" v="1164" actId="20577"/>
        <pc:sldMkLst>
          <pc:docMk/>
          <pc:sldMk cId="3353156643" sldId="294"/>
        </pc:sldMkLst>
        <pc:spChg chg="mod">
          <ac:chgData name="Wolpert, Eric Julien (ese8dt)" userId="S::ese8dt@virginia.edu::37104edb-090c-49cf-9c07-7504db1e8ffd" providerId="AD" clId="Web-{5FCF77B9-9AEF-F2E2-3004-54CDCD9B85C6}" dt="2025-04-22T19:35:36.002" v="1164" actId="20577"/>
          <ac:spMkLst>
            <pc:docMk/>
            <pc:sldMk cId="3353156643" sldId="294"/>
            <ac:spMk id="3" creationId="{4B8681E1-917E-BCEA-3F9F-C78CFD0B69AA}"/>
          </ac:spMkLst>
        </pc:spChg>
      </pc:sldChg>
      <pc:sldChg chg="add del ord replId">
        <pc:chgData name="Wolpert, Eric Julien (ese8dt)" userId="S::ese8dt@virginia.edu::37104edb-090c-49cf-9c07-7504db1e8ffd" providerId="AD" clId="Web-{5FCF77B9-9AEF-F2E2-3004-54CDCD9B85C6}" dt="2025-04-22T19:31:08.117" v="1124"/>
        <pc:sldMkLst>
          <pc:docMk/>
          <pc:sldMk cId="1336833312" sldId="295"/>
        </pc:sldMkLst>
      </pc:sldChg>
      <pc:sldChg chg="addSp delSp modSp add replId">
        <pc:chgData name="Wolpert, Eric Julien (ese8dt)" userId="S::ese8dt@virginia.edu::37104edb-090c-49cf-9c07-7504db1e8ffd" providerId="AD" clId="Web-{5FCF77B9-9AEF-F2E2-3004-54CDCD9B85C6}" dt="2025-04-22T21:00:50.817" v="2064"/>
        <pc:sldMkLst>
          <pc:docMk/>
          <pc:sldMk cId="1888764909" sldId="295"/>
        </pc:sldMkLst>
        <pc:spChg chg="mod">
          <ac:chgData name="Wolpert, Eric Julien (ese8dt)" userId="S::ese8dt@virginia.edu::37104edb-090c-49cf-9c07-7504db1e8ffd" providerId="AD" clId="Web-{5FCF77B9-9AEF-F2E2-3004-54CDCD9B85C6}" dt="2025-04-22T19:31:57.682" v="1135" actId="20577"/>
          <ac:spMkLst>
            <pc:docMk/>
            <pc:sldMk cId="1888764909" sldId="295"/>
            <ac:spMk id="3" creationId="{C1754AC1-D1F6-952C-2FA5-6057B7DA1AA6}"/>
          </ac:spMkLst>
        </pc:spChg>
        <pc:spChg chg="add">
          <ac:chgData name="Wolpert, Eric Julien (ese8dt)" userId="S::ese8dt@virginia.edu::37104edb-090c-49cf-9c07-7504db1e8ffd" providerId="AD" clId="Web-{5FCF77B9-9AEF-F2E2-3004-54CDCD9B85C6}" dt="2025-04-22T20:55:02.777" v="2052"/>
          <ac:spMkLst>
            <pc:docMk/>
            <pc:sldMk cId="1888764909" sldId="295"/>
            <ac:spMk id="4" creationId="{A70772FA-59C9-1D46-5FE7-A49ADCB1651A}"/>
          </ac:spMkLst>
        </pc:spChg>
        <pc:spChg chg="add mod">
          <ac:chgData name="Wolpert, Eric Julien (ese8dt)" userId="S::ese8dt@virginia.edu::37104edb-090c-49cf-9c07-7504db1e8ffd" providerId="AD" clId="Web-{5FCF77B9-9AEF-F2E2-3004-54CDCD9B85C6}" dt="2025-04-22T20:55:13.355" v="2061" actId="20577"/>
          <ac:spMkLst>
            <pc:docMk/>
            <pc:sldMk cId="1888764909" sldId="295"/>
            <ac:spMk id="6" creationId="{6FBC6E3D-9EE2-828D-773A-E107F4BA5818}"/>
          </ac:spMkLst>
        </pc:spChg>
        <pc:spChg chg="add del">
          <ac:chgData name="Wolpert, Eric Julien (ese8dt)" userId="S::ese8dt@virginia.edu::37104edb-090c-49cf-9c07-7504db1e8ffd" providerId="AD" clId="Web-{5FCF77B9-9AEF-F2E2-3004-54CDCD9B85C6}" dt="2025-04-22T21:00:50.817" v="2064"/>
          <ac:spMkLst>
            <pc:docMk/>
            <pc:sldMk cId="1888764909" sldId="295"/>
            <ac:spMk id="8" creationId="{675CE51F-2AA2-9B95-FDA4-BEA14269A471}"/>
          </ac:spMkLst>
        </pc:spChg>
        <pc:spChg chg="add del">
          <ac:chgData name="Wolpert, Eric Julien (ese8dt)" userId="S::ese8dt@virginia.edu::37104edb-090c-49cf-9c07-7504db1e8ffd" providerId="AD" clId="Web-{5FCF77B9-9AEF-F2E2-3004-54CDCD9B85C6}" dt="2025-04-22T21:00:50.802" v="2063"/>
          <ac:spMkLst>
            <pc:docMk/>
            <pc:sldMk cId="1888764909" sldId="295"/>
            <ac:spMk id="10" creationId="{2E83C1BF-E29C-FB11-CD5E-1EF6055C1CE3}"/>
          </ac:spMkLst>
        </pc:spChg>
        <pc:spChg chg="add del">
          <ac:chgData name="Wolpert, Eric Julien (ese8dt)" userId="S::ese8dt@virginia.edu::37104edb-090c-49cf-9c07-7504db1e8ffd" providerId="AD" clId="Web-{5FCF77B9-9AEF-F2E2-3004-54CDCD9B85C6}" dt="2025-04-22T21:00:50.802" v="2062"/>
          <ac:spMkLst>
            <pc:docMk/>
            <pc:sldMk cId="1888764909" sldId="295"/>
            <ac:spMk id="12" creationId="{59A8E200-6AC4-8A27-454F-2485A28F7065}"/>
          </ac:spMkLst>
        </pc:spChg>
      </pc:sldChg>
      <pc:sldChg chg="add del replId">
        <pc:chgData name="Wolpert, Eric Julien (ese8dt)" userId="S::ese8dt@virginia.edu::37104edb-090c-49cf-9c07-7504db1e8ffd" providerId="AD" clId="Web-{5FCF77B9-9AEF-F2E2-3004-54CDCD9B85C6}" dt="2025-04-22T19:31:01.351" v="1119"/>
        <pc:sldMkLst>
          <pc:docMk/>
          <pc:sldMk cId="4061114786" sldId="295"/>
        </pc:sldMkLst>
      </pc:sldChg>
      <pc:sldChg chg="modSp add replId">
        <pc:chgData name="Wolpert, Eric Julien (ese8dt)" userId="S::ese8dt@virginia.edu::37104edb-090c-49cf-9c07-7504db1e8ffd" providerId="AD" clId="Web-{5FCF77B9-9AEF-F2E2-3004-54CDCD9B85C6}" dt="2025-04-22T19:32:02.354" v="1142" actId="20577"/>
        <pc:sldMkLst>
          <pc:docMk/>
          <pc:sldMk cId="433249312" sldId="296"/>
        </pc:sldMkLst>
        <pc:spChg chg="mod">
          <ac:chgData name="Wolpert, Eric Julien (ese8dt)" userId="S::ese8dt@virginia.edu::37104edb-090c-49cf-9c07-7504db1e8ffd" providerId="AD" clId="Web-{5FCF77B9-9AEF-F2E2-3004-54CDCD9B85C6}" dt="2025-04-22T19:32:02.354" v="1142" actId="20577"/>
          <ac:spMkLst>
            <pc:docMk/>
            <pc:sldMk cId="433249312" sldId="296"/>
            <ac:spMk id="3" creationId="{E61CB21A-6B85-16D4-2CB5-6AF354104139}"/>
          </ac:spMkLst>
        </pc:spChg>
      </pc:sldChg>
    </pc:docChg>
  </pc:docChgLst>
  <pc:docChgLst>
    <pc:chgData name="Wolpert, Eric Julien (ese8dt)" userId="S::ese8dt@virginia.edu::37104edb-090c-49cf-9c07-7504db1e8ffd" providerId="AD" clId="Web-{74984BFD-FDA9-8393-7BA5-F7FC2F67C1B4}"/>
    <pc:docChg chg="addSld modSld">
      <pc:chgData name="Wolpert, Eric Julien (ese8dt)" userId="S::ese8dt@virginia.edu::37104edb-090c-49cf-9c07-7504db1e8ffd" providerId="AD" clId="Web-{74984BFD-FDA9-8393-7BA5-F7FC2F67C1B4}" dt="2025-04-21T19:00:51.210" v="93" actId="20577"/>
      <pc:docMkLst>
        <pc:docMk/>
      </pc:docMkLst>
      <pc:sldChg chg="addAnim delAnim modAnim">
        <pc:chgData name="Wolpert, Eric Julien (ese8dt)" userId="S::ese8dt@virginia.edu::37104edb-090c-49cf-9c07-7504db1e8ffd" providerId="AD" clId="Web-{74984BFD-FDA9-8393-7BA5-F7FC2F67C1B4}" dt="2025-04-21T18:45:23.982" v="2"/>
        <pc:sldMkLst>
          <pc:docMk/>
          <pc:sldMk cId="2396670283" sldId="276"/>
        </pc:sldMkLst>
      </pc:sldChg>
      <pc:sldChg chg="addSp delSp modSp delAnim modAnim">
        <pc:chgData name="Wolpert, Eric Julien (ese8dt)" userId="S::ese8dt@virginia.edu::37104edb-090c-49cf-9c07-7504db1e8ffd" providerId="AD" clId="Web-{74984BFD-FDA9-8393-7BA5-F7FC2F67C1B4}" dt="2025-04-21T18:56:24.390" v="30"/>
        <pc:sldMkLst>
          <pc:docMk/>
          <pc:sldMk cId="3725771002" sldId="277"/>
        </pc:sldMkLst>
        <pc:spChg chg="mod">
          <ac:chgData name="Wolpert, Eric Julien (ese8dt)" userId="S::ese8dt@virginia.edu::37104edb-090c-49cf-9c07-7504db1e8ffd" providerId="AD" clId="Web-{74984BFD-FDA9-8393-7BA5-F7FC2F67C1B4}" dt="2025-04-21T18:52:46.119" v="9" actId="20577"/>
          <ac:spMkLst>
            <pc:docMk/>
            <pc:sldMk cId="3725771002" sldId="277"/>
            <ac:spMk id="3" creationId="{3B760C24-E60B-5A95-61F6-ADBD37D654F6}"/>
          </ac:spMkLst>
        </pc:spChg>
        <pc:spChg chg="add del">
          <ac:chgData name="Wolpert, Eric Julien (ese8dt)" userId="S::ese8dt@virginia.edu::37104edb-090c-49cf-9c07-7504db1e8ffd" providerId="AD" clId="Web-{74984BFD-FDA9-8393-7BA5-F7FC2F67C1B4}" dt="2025-04-21T18:56:24.390" v="30"/>
          <ac:spMkLst>
            <pc:docMk/>
            <pc:sldMk cId="3725771002" sldId="277"/>
            <ac:spMk id="6" creationId="{2A0D2437-6778-7232-F68C-92AE319E1CC3}"/>
          </ac:spMkLst>
        </pc:spChg>
        <pc:spChg chg="mod">
          <ac:chgData name="Wolpert, Eric Julien (ese8dt)" userId="S::ese8dt@virginia.edu::37104edb-090c-49cf-9c07-7504db1e8ffd" providerId="AD" clId="Web-{74984BFD-FDA9-8393-7BA5-F7FC2F67C1B4}" dt="2025-04-21T18:56:11.452" v="26" actId="1076"/>
          <ac:spMkLst>
            <pc:docMk/>
            <pc:sldMk cId="3725771002" sldId="277"/>
            <ac:spMk id="33" creationId="{3B211F20-659C-7BA1-92D3-0790544FB4F7}"/>
          </ac:spMkLst>
        </pc:spChg>
        <pc:spChg chg="mod">
          <ac:chgData name="Wolpert, Eric Julien (ese8dt)" userId="S::ese8dt@virginia.edu::37104edb-090c-49cf-9c07-7504db1e8ffd" providerId="AD" clId="Web-{74984BFD-FDA9-8393-7BA5-F7FC2F67C1B4}" dt="2025-04-21T18:56:16.703" v="27" actId="1076"/>
          <ac:spMkLst>
            <pc:docMk/>
            <pc:sldMk cId="3725771002" sldId="277"/>
            <ac:spMk id="34" creationId="{A0C13ECC-9AB3-9FAD-7731-E025A910C166}"/>
          </ac:spMkLst>
        </pc:spChg>
      </pc:sldChg>
      <pc:sldChg chg="addSp delSp modSp new addAnim delAnim">
        <pc:chgData name="Wolpert, Eric Julien (ese8dt)" userId="S::ese8dt@virginia.edu::37104edb-090c-49cf-9c07-7504db1e8ffd" providerId="AD" clId="Web-{74984BFD-FDA9-8393-7BA5-F7FC2F67C1B4}" dt="2025-04-21T19:00:51.210" v="93" actId="20577"/>
        <pc:sldMkLst>
          <pc:docMk/>
          <pc:sldMk cId="1769267559" sldId="278"/>
        </pc:sldMkLst>
        <pc:spChg chg="add del mod">
          <ac:chgData name="Wolpert, Eric Julien (ese8dt)" userId="S::ese8dt@virginia.edu::37104edb-090c-49cf-9c07-7504db1e8ffd" providerId="AD" clId="Web-{74984BFD-FDA9-8393-7BA5-F7FC2F67C1B4}" dt="2025-04-21T18:56:21.109" v="28"/>
          <ac:spMkLst>
            <pc:docMk/>
            <pc:sldMk cId="1769267559" sldId="278"/>
            <ac:spMk id="3" creationId="{2A0D2437-6778-7232-F68C-92AE319E1CC3}"/>
          </ac:spMkLst>
        </pc:spChg>
        <pc:spChg chg="add mod">
          <ac:chgData name="Wolpert, Eric Julien (ese8dt)" userId="S::ese8dt@virginia.edu::37104edb-090c-49cf-9c07-7504db1e8ffd" providerId="AD" clId="Web-{74984BFD-FDA9-8393-7BA5-F7FC2F67C1B4}" dt="2025-04-21T19:00:51.210" v="93" actId="20577"/>
          <ac:spMkLst>
            <pc:docMk/>
            <pc:sldMk cId="1769267559" sldId="278"/>
            <ac:spMk id="5" creationId="{29301E0D-7A61-5D51-1040-9ED2485C7B26}"/>
          </ac:spMkLst>
        </pc:spChg>
        <pc:spChg chg="add mod">
          <ac:chgData name="Wolpert, Eric Julien (ese8dt)" userId="S::ese8dt@virginia.edu::37104edb-090c-49cf-9c07-7504db1e8ffd" providerId="AD" clId="Web-{74984BFD-FDA9-8393-7BA5-F7FC2F67C1B4}" dt="2025-04-21T18:56:47.282" v="44" actId="14100"/>
          <ac:spMkLst>
            <pc:docMk/>
            <pc:sldMk cId="1769267559" sldId="278"/>
            <ac:spMk id="7" creationId="{D4118BEE-E204-395C-AE04-46C82F236FA1}"/>
          </ac:spMkLst>
        </pc:spChg>
        <pc:spChg chg="add mod">
          <ac:chgData name="Wolpert, Eric Julien (ese8dt)" userId="S::ese8dt@virginia.edu::37104edb-090c-49cf-9c07-7504db1e8ffd" providerId="AD" clId="Web-{74984BFD-FDA9-8393-7BA5-F7FC2F67C1B4}" dt="2025-04-21T18:56:40.578" v="40" actId="20577"/>
          <ac:spMkLst>
            <pc:docMk/>
            <pc:sldMk cId="1769267559" sldId="278"/>
            <ac:spMk id="8" creationId="{13A248D8-E266-A1AF-CA30-512D90D032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>
          <a:extLst>
            <a:ext uri="{FF2B5EF4-FFF2-40B4-BE49-F238E27FC236}">
              <a16:creationId xmlns:a16="http://schemas.microsoft.com/office/drawing/2014/main" id="{7BDDD124-5E19-8C51-B43D-A7542989B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>
            <a:extLst>
              <a:ext uri="{FF2B5EF4-FFF2-40B4-BE49-F238E27FC236}">
                <a16:creationId xmlns:a16="http://schemas.microsoft.com/office/drawing/2014/main" id="{C337459A-89B0-BA1D-F0E8-836ECE7C76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:notes">
            <a:extLst>
              <a:ext uri="{FF2B5EF4-FFF2-40B4-BE49-F238E27FC236}">
                <a16:creationId xmlns:a16="http://schemas.microsoft.com/office/drawing/2014/main" id="{2333E678-1154-F922-3F46-FB4E4CAA19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71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type="title">
  <p:cSld name="TITLE">
    <p:bg>
      <p:bgPr>
        <a:solidFill>
          <a:srgbClr val="C032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e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>
            <a:spLocks noGrp="1"/>
          </p:cNvSpPr>
          <p:nvPr>
            <p:ph type="pic" idx="2"/>
          </p:nvPr>
        </p:nvSpPr>
        <p:spPr>
          <a:xfrm>
            <a:off x="9164850" y="993300"/>
            <a:ext cx="8073600" cy="83004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wo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>
            <a:spLocks noGrp="1"/>
          </p:cNvSpPr>
          <p:nvPr>
            <p:ph type="pic" idx="2"/>
          </p:nvPr>
        </p:nvSpPr>
        <p:spPr>
          <a:xfrm>
            <a:off x="1015500" y="1022400"/>
            <a:ext cx="8141700" cy="41274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p5"/>
          <p:cNvSpPr>
            <a:spLocks noGrp="1"/>
          </p:cNvSpPr>
          <p:nvPr>
            <p:ph type="pic" idx="3"/>
          </p:nvPr>
        </p:nvSpPr>
        <p:spPr>
          <a:xfrm>
            <a:off x="1015500" y="5119100"/>
            <a:ext cx="8141700" cy="41274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llery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>
            <a:spLocks noGrp="1"/>
          </p:cNvSpPr>
          <p:nvPr>
            <p:ph type="pic" idx="2"/>
          </p:nvPr>
        </p:nvSpPr>
        <p:spPr>
          <a:xfrm>
            <a:off x="1015500" y="5118388"/>
            <a:ext cx="3506400" cy="41274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6"/>
          <p:cNvSpPr>
            <a:spLocks noGrp="1"/>
          </p:cNvSpPr>
          <p:nvPr>
            <p:ph type="pic" idx="3"/>
          </p:nvPr>
        </p:nvSpPr>
        <p:spPr>
          <a:xfrm>
            <a:off x="4498625" y="5111500"/>
            <a:ext cx="7599900" cy="41274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6"/>
          <p:cNvSpPr>
            <a:spLocks noGrp="1"/>
          </p:cNvSpPr>
          <p:nvPr>
            <p:ph type="pic" idx="4"/>
          </p:nvPr>
        </p:nvSpPr>
        <p:spPr>
          <a:xfrm>
            <a:off x="12121825" y="5111500"/>
            <a:ext cx="5142000" cy="41274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p6"/>
          <p:cNvSpPr>
            <a:spLocks noGrp="1"/>
          </p:cNvSpPr>
          <p:nvPr>
            <p:ph type="pic" idx="5"/>
          </p:nvPr>
        </p:nvSpPr>
        <p:spPr>
          <a:xfrm>
            <a:off x="1015500" y="1022400"/>
            <a:ext cx="5726100" cy="41274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6"/>
          <p:cNvSpPr>
            <a:spLocks noGrp="1"/>
          </p:cNvSpPr>
          <p:nvPr>
            <p:ph type="pic" idx="6"/>
          </p:nvPr>
        </p:nvSpPr>
        <p:spPr>
          <a:xfrm>
            <a:off x="6754700" y="1022400"/>
            <a:ext cx="7599900" cy="41274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6"/>
          <p:cNvSpPr>
            <a:spLocks noGrp="1"/>
          </p:cNvSpPr>
          <p:nvPr>
            <p:ph type="pic" idx="7"/>
          </p:nvPr>
        </p:nvSpPr>
        <p:spPr>
          <a:xfrm>
            <a:off x="13753000" y="1022400"/>
            <a:ext cx="3506400" cy="41274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4400"/>
              <a:buFont typeface="DM Serif Display"/>
              <a:buNone/>
              <a:defRPr sz="44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1400"/>
              <a:buFont typeface="DM Serif Display"/>
              <a:buNone/>
              <a:defRPr sz="1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1400"/>
              <a:buFont typeface="DM Serif Display"/>
              <a:buNone/>
              <a:defRPr sz="1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1400"/>
              <a:buFont typeface="DM Serif Display"/>
              <a:buNone/>
              <a:defRPr sz="1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1400"/>
              <a:buFont typeface="DM Serif Display"/>
              <a:buNone/>
              <a:defRPr sz="1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1400"/>
              <a:buFont typeface="DM Serif Display"/>
              <a:buNone/>
              <a:defRPr sz="1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1400"/>
              <a:buFont typeface="DM Serif Display"/>
              <a:buNone/>
              <a:defRPr sz="1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1400"/>
              <a:buFont typeface="DM Serif Display"/>
              <a:buNone/>
              <a:defRPr sz="1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1400"/>
              <a:buFont typeface="DM Serif Display"/>
              <a:buNone/>
              <a:defRPr sz="1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C03221"/>
              </a:buClr>
              <a:buSzPts val="3200"/>
              <a:buFont typeface="DM Serif Display"/>
              <a:buChar char="•"/>
              <a:defRPr sz="32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C03221"/>
              </a:buClr>
              <a:buSzPts val="2800"/>
              <a:buFont typeface="DM Serif Display"/>
              <a:buChar char="–"/>
              <a:defRPr sz="28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C03221"/>
              </a:buClr>
              <a:buSzPts val="2400"/>
              <a:buFont typeface="DM Serif Display"/>
              <a:buChar char="•"/>
              <a:defRPr sz="24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C03221"/>
              </a:buClr>
              <a:buSzPts val="2000"/>
              <a:buFont typeface="DM Serif Display"/>
              <a:buChar char="–"/>
              <a:defRPr sz="20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C03221"/>
              </a:buClr>
              <a:buSzPts val="2000"/>
              <a:buFont typeface="DM Serif Display"/>
              <a:buChar char="»"/>
              <a:defRPr sz="20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C03221"/>
              </a:buClr>
              <a:buSzPts val="2000"/>
              <a:buFont typeface="DM Serif Display"/>
              <a:buChar char="•"/>
              <a:defRPr sz="20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C03221"/>
              </a:buClr>
              <a:buSzPts val="2000"/>
              <a:buFont typeface="DM Serif Display"/>
              <a:buChar char="•"/>
              <a:defRPr sz="20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C03221"/>
              </a:buClr>
              <a:buSzPts val="2000"/>
              <a:buFont typeface="DM Serif Display"/>
              <a:buChar char="•"/>
              <a:defRPr sz="20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C03221"/>
              </a:buClr>
              <a:buSzPts val="2000"/>
              <a:buFont typeface="DM Serif Display"/>
              <a:buChar char="•"/>
              <a:defRPr sz="20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Shape 31">
          <a:extLst>
            <a:ext uri="{FF2B5EF4-FFF2-40B4-BE49-F238E27FC236}">
              <a16:creationId xmlns:a16="http://schemas.microsoft.com/office/drawing/2014/main" id="{739FC906-2357-8FEC-E245-1968BF84F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7">
            <a:extLst>
              <a:ext uri="{FF2B5EF4-FFF2-40B4-BE49-F238E27FC236}">
                <a16:creationId xmlns:a16="http://schemas.microsoft.com/office/drawing/2014/main" id="{29D83546-5CC5-35CD-1B30-BAB037724C2F}"/>
              </a:ext>
            </a:extLst>
          </p:cNvPr>
          <p:cNvCxnSpPr/>
          <p:nvPr/>
        </p:nvCxnSpPr>
        <p:spPr>
          <a:xfrm>
            <a:off x="1028700" y="9258300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7">
            <a:extLst>
              <a:ext uri="{FF2B5EF4-FFF2-40B4-BE49-F238E27FC236}">
                <a16:creationId xmlns:a16="http://schemas.microsoft.com/office/drawing/2014/main" id="{E2D2E799-9289-3AA1-EA3E-CCB0F70456F8}"/>
              </a:ext>
            </a:extLst>
          </p:cNvPr>
          <p:cNvSpPr txBox="1"/>
          <p:nvPr/>
        </p:nvSpPr>
        <p:spPr>
          <a:xfrm>
            <a:off x="1028700" y="3880824"/>
            <a:ext cx="8435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50" err="1">
                <a:solidFill>
                  <a:srgbClr val="C03221"/>
                </a:solidFill>
                <a:latin typeface="DM Serif Display"/>
                <a:sym typeface="DM Serif Display"/>
              </a:rPr>
              <a:t>HyperLogLog</a:t>
            </a:r>
            <a:endParaRPr lang="en-US"/>
          </a:p>
        </p:txBody>
      </p:sp>
      <p:sp>
        <p:nvSpPr>
          <p:cNvPr id="4" name="Google Shape;33;p7">
            <a:extLst>
              <a:ext uri="{FF2B5EF4-FFF2-40B4-BE49-F238E27FC236}">
                <a16:creationId xmlns:a16="http://schemas.microsoft.com/office/drawing/2014/main" id="{D7A97953-09C0-6495-0FD5-5C90F53A4259}"/>
              </a:ext>
            </a:extLst>
          </p:cNvPr>
          <p:cNvSpPr txBox="1"/>
          <p:nvPr/>
        </p:nvSpPr>
        <p:spPr>
          <a:xfrm>
            <a:off x="1028699" y="5421389"/>
            <a:ext cx="84354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>
                <a:solidFill>
                  <a:srgbClr val="C03221"/>
                </a:solidFill>
                <a:latin typeface="DM Serif Display"/>
              </a:rPr>
              <a:t>Trading accuracy for space</a:t>
            </a:r>
          </a:p>
        </p:txBody>
      </p:sp>
    </p:spTree>
    <p:extLst>
      <p:ext uri="{BB962C8B-B14F-4D97-AF65-F5344CB8AC3E}">
        <p14:creationId xmlns:p14="http://schemas.microsoft.com/office/powerpoint/2010/main" val="887308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;p8">
            <a:extLst>
              <a:ext uri="{FF2B5EF4-FFF2-40B4-BE49-F238E27FC236}">
                <a16:creationId xmlns:a16="http://schemas.microsoft.com/office/drawing/2014/main" id="{250A59BC-3C86-2126-C334-8580E2FD836D}"/>
              </a:ext>
            </a:extLst>
          </p:cNvPr>
          <p:cNvSpPr txBox="1"/>
          <p:nvPr/>
        </p:nvSpPr>
        <p:spPr>
          <a:xfrm>
            <a:off x="522367" y="383509"/>
            <a:ext cx="1723342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Add Function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928CED-0208-5C77-FB10-4AFC8C0B3F83}"/>
              </a:ext>
            </a:extLst>
          </p:cNvPr>
          <p:cNvSpPr/>
          <p:nvPr/>
        </p:nvSpPr>
        <p:spPr>
          <a:xfrm>
            <a:off x="558318" y="1863849"/>
            <a:ext cx="8210451" cy="72439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6A589-C497-3BBB-88CA-95AA6741ACB4}"/>
              </a:ext>
            </a:extLst>
          </p:cNvPr>
          <p:cNvSpPr txBox="1"/>
          <p:nvPr/>
        </p:nvSpPr>
        <p:spPr>
          <a:xfrm>
            <a:off x="947067" y="2314909"/>
            <a:ext cx="7825669" cy="6370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urier New"/>
              </a:rPr>
              <a:t>add(element):</a:t>
            </a:r>
          </a:p>
          <a:p>
            <a:r>
              <a:rPr lang="en-US" sz="2400" b="1">
                <a:latin typeface="Courier New"/>
              </a:rPr>
              <a:t>  </a:t>
            </a:r>
            <a:r>
              <a:rPr lang="en-US" sz="2400" b="1" err="1">
                <a:latin typeface="Courier New"/>
              </a:rPr>
              <a:t>hash_val</a:t>
            </a:r>
            <a:r>
              <a:rPr lang="en-US" sz="2400" b="1">
                <a:latin typeface="Courier New"/>
              </a:rPr>
              <a:t> = hash(element)</a:t>
            </a:r>
          </a:p>
          <a:p>
            <a:endParaRPr lang="en-US" sz="2400" b="1">
              <a:latin typeface="Courier New"/>
            </a:endParaRPr>
          </a:p>
          <a:p>
            <a:r>
              <a:rPr lang="en-US" sz="2400" b="1">
                <a:latin typeface="Courier New"/>
              </a:rPr>
              <a:t>  </a:t>
            </a:r>
            <a:r>
              <a:rPr lang="en-US" sz="2400" b="1" err="1">
                <a:latin typeface="Courier New"/>
              </a:rPr>
              <a:t>bucket_index</a:t>
            </a:r>
            <a:r>
              <a:rPr lang="en-US" sz="2400" b="1">
                <a:latin typeface="Courier New"/>
              </a:rPr>
              <a:t> = </a:t>
            </a:r>
            <a:r>
              <a:rPr lang="en-US" sz="2400" b="1" err="1">
                <a:latin typeface="Courier New"/>
              </a:rPr>
              <a:t>hash_val</a:t>
            </a:r>
            <a:r>
              <a:rPr lang="en-US" sz="2400" b="1">
                <a:latin typeface="Courier New"/>
              </a:rPr>
              <a:t> &gt;&gt; (64 – p)</a:t>
            </a:r>
          </a:p>
          <a:p>
            <a:endParaRPr lang="en-US" sz="2400" b="1">
              <a:latin typeface="Courier New"/>
            </a:endParaRPr>
          </a:p>
          <a:p>
            <a:r>
              <a:rPr lang="en-US" sz="2400" b="1">
                <a:latin typeface="Courier New"/>
              </a:rPr>
              <a:t>  </a:t>
            </a:r>
            <a:r>
              <a:rPr lang="en-US" sz="2400" b="1" err="1">
                <a:latin typeface="Courier New"/>
              </a:rPr>
              <a:t>remaining_bits</a:t>
            </a:r>
            <a:r>
              <a:rPr lang="en-US" sz="2400" b="1">
                <a:latin typeface="Courier New"/>
              </a:rPr>
              <a:t> = </a:t>
            </a:r>
            <a:r>
              <a:rPr lang="en-US" sz="2400" b="1" err="1">
                <a:latin typeface="Courier New"/>
              </a:rPr>
              <a:t>hash_val</a:t>
            </a:r>
            <a:r>
              <a:rPr lang="en-US" sz="2400" b="1">
                <a:latin typeface="Courier New"/>
              </a:rPr>
              <a:t> &amp; (1 &lt;&lt;             (64 – p)) - 1</a:t>
            </a:r>
          </a:p>
          <a:p>
            <a:r>
              <a:rPr lang="en-US" sz="2400" b="1">
                <a:latin typeface="Courier New"/>
              </a:rPr>
              <a:t>  pos = (64 – p) -</a:t>
            </a:r>
          </a:p>
          <a:p>
            <a:r>
              <a:rPr lang="en-US" sz="2400" b="1">
                <a:latin typeface="Courier New"/>
              </a:rPr>
              <a:t>      </a:t>
            </a:r>
            <a:r>
              <a:rPr lang="en-US" sz="2400" b="1" err="1">
                <a:latin typeface="Courier New"/>
              </a:rPr>
              <a:t>remaining_bits.bit_length</a:t>
            </a:r>
            <a:r>
              <a:rPr lang="en-US" sz="2400" b="1">
                <a:latin typeface="Courier New"/>
              </a:rPr>
              <a:t>() + 1</a:t>
            </a:r>
            <a:endParaRPr lang="en-US"/>
          </a:p>
          <a:p>
            <a:endParaRPr lang="en-US" sz="2400" b="1">
              <a:latin typeface="Courier New"/>
            </a:endParaRPr>
          </a:p>
          <a:p>
            <a:endParaRPr lang="en-US" sz="2400" b="1">
              <a:latin typeface="Courier New"/>
            </a:endParaRPr>
          </a:p>
          <a:p>
            <a:r>
              <a:rPr lang="en-US" sz="2400" b="1">
                <a:latin typeface="Courier New"/>
              </a:rPr>
              <a:t>  buckets[</a:t>
            </a:r>
            <a:r>
              <a:rPr lang="en-US" sz="2400" b="1" err="1">
                <a:latin typeface="Courier New"/>
              </a:rPr>
              <a:t>bucket_index</a:t>
            </a:r>
            <a:r>
              <a:rPr lang="en-US" sz="2400" b="1">
                <a:latin typeface="Courier New"/>
              </a:rPr>
              <a:t>] =  </a:t>
            </a:r>
          </a:p>
          <a:p>
            <a:r>
              <a:rPr lang="en-US" sz="2400" b="1">
                <a:latin typeface="Courier New"/>
              </a:rPr>
              <a:t>  max(buckets[</a:t>
            </a:r>
            <a:r>
              <a:rPr lang="en-US" sz="2400" b="1" err="1">
                <a:latin typeface="Courier New"/>
              </a:rPr>
              <a:t>bucket_index</a:t>
            </a:r>
            <a:r>
              <a:rPr lang="en-US" sz="2400" b="1">
                <a:latin typeface="Courier New"/>
              </a:rPr>
              <a:t>], pos]</a:t>
            </a:r>
            <a:endParaRPr lang="en-US"/>
          </a:p>
          <a:p>
            <a:endParaRPr lang="en-US" sz="2400" b="1">
              <a:latin typeface="Courier New"/>
            </a:endParaRPr>
          </a:p>
          <a:p>
            <a:endParaRPr lang="en-US" sz="2400" b="1">
              <a:latin typeface="Courier New"/>
            </a:endParaRPr>
          </a:p>
          <a:p>
            <a:r>
              <a:rPr lang="en-US" sz="2400" b="1">
                <a:latin typeface="Courier New"/>
              </a:rPr>
              <a:t>  </a:t>
            </a:r>
          </a:p>
          <a:p>
            <a:endParaRPr lang="en-US" sz="2400" b="1">
              <a:latin typeface="Courier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35DEF-17FA-C9C6-FBFA-37EAA864F6D6}"/>
              </a:ext>
            </a:extLst>
          </p:cNvPr>
          <p:cNvSpPr txBox="1"/>
          <p:nvPr/>
        </p:nvSpPr>
        <p:spPr>
          <a:xfrm>
            <a:off x="8863638" y="2668584"/>
            <a:ext cx="88066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Franklin Gothic"/>
              </a:rPr>
              <a:t>Choose some hash function that </a:t>
            </a:r>
            <a:r>
              <a:rPr lang="en-US" sz="2400" b="1">
                <a:latin typeface="Franklin Gothic"/>
              </a:rPr>
              <a:t>uniformly distributes </a:t>
            </a:r>
            <a:r>
              <a:rPr lang="en-US" sz="2400">
                <a:latin typeface="Franklin Gothic"/>
              </a:rPr>
              <a:t>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EA5E7-E1AF-DAE1-9F4A-17CED9F54585}"/>
              </a:ext>
            </a:extLst>
          </p:cNvPr>
          <p:cNvSpPr txBox="1"/>
          <p:nvPr/>
        </p:nvSpPr>
        <p:spPr>
          <a:xfrm>
            <a:off x="8863637" y="3503470"/>
            <a:ext cx="88066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Franklin Gothic"/>
              </a:rPr>
              <a:t>Assuming 64-bit hash values and 2^p buckets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71680-A2E6-B421-F096-0911BD539BEC}"/>
              </a:ext>
            </a:extLst>
          </p:cNvPr>
          <p:cNvSpPr txBox="1"/>
          <p:nvPr/>
        </p:nvSpPr>
        <p:spPr>
          <a:xfrm>
            <a:off x="8863636" y="4918140"/>
            <a:ext cx="88066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Franklin Gothic"/>
              </a:rPr>
              <a:t>+1 because we really want the 1-indexed position (like 0001 -&gt; 4)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2AAEA-F2CC-E096-F719-5BE9F77E6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;p8">
            <a:extLst>
              <a:ext uri="{FF2B5EF4-FFF2-40B4-BE49-F238E27FC236}">
                <a16:creationId xmlns:a16="http://schemas.microsoft.com/office/drawing/2014/main" id="{C1754AC1-D1F6-952C-2FA5-6057B7DA1AA6}"/>
              </a:ext>
            </a:extLst>
          </p:cNvPr>
          <p:cNvSpPr txBox="1"/>
          <p:nvPr/>
        </p:nvSpPr>
        <p:spPr>
          <a:xfrm>
            <a:off x="522367" y="383509"/>
            <a:ext cx="1723342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Count Function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0772FA-59C9-1D46-5FE7-A49ADCB1651A}"/>
              </a:ext>
            </a:extLst>
          </p:cNvPr>
          <p:cNvSpPr/>
          <p:nvPr/>
        </p:nvSpPr>
        <p:spPr>
          <a:xfrm>
            <a:off x="536752" y="1863849"/>
            <a:ext cx="8242800" cy="74056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C6E3D-9EE2-828D-773A-E107F4BA5818}"/>
              </a:ext>
            </a:extLst>
          </p:cNvPr>
          <p:cNvSpPr txBox="1"/>
          <p:nvPr/>
        </p:nvSpPr>
        <p:spPr>
          <a:xfrm>
            <a:off x="947067" y="2314909"/>
            <a:ext cx="7825669" cy="93256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urier New"/>
              </a:rPr>
              <a:t>count():</a:t>
            </a:r>
          </a:p>
          <a:p>
            <a:r>
              <a:rPr lang="en-US" sz="2400" b="1">
                <a:latin typeface="Courier New"/>
              </a:rPr>
              <a:t>  if all registers == 0:</a:t>
            </a:r>
          </a:p>
          <a:p>
            <a:r>
              <a:rPr lang="en-US" sz="2400" b="1">
                <a:latin typeface="Courier New"/>
              </a:rPr>
              <a:t>    return 0</a:t>
            </a:r>
          </a:p>
          <a:p>
            <a:r>
              <a:rPr lang="en-US" sz="2400" b="1">
                <a:latin typeface="Courier New"/>
              </a:rPr>
              <a:t>  </a:t>
            </a:r>
          </a:p>
          <a:p>
            <a:r>
              <a:rPr lang="en-US" sz="2400" b="1">
                <a:latin typeface="Courier New"/>
              </a:rPr>
              <a:t>  for </a:t>
            </a:r>
            <a:r>
              <a:rPr lang="en-US" sz="2400" b="1" err="1">
                <a:latin typeface="Courier New"/>
              </a:rPr>
              <a:t>reg_max</a:t>
            </a:r>
            <a:r>
              <a:rPr lang="en-US" sz="2400" b="1">
                <a:latin typeface="Courier New"/>
              </a:rPr>
              <a:t> in registers:</a:t>
            </a:r>
          </a:p>
          <a:p>
            <a:r>
              <a:rPr lang="en-US" sz="2400" b="1">
                <a:latin typeface="Courier New"/>
              </a:rPr>
              <a:t>    sum += (2^-</a:t>
            </a:r>
            <a:r>
              <a:rPr lang="en-US" sz="2400" b="1" err="1">
                <a:latin typeface="Courier New"/>
              </a:rPr>
              <a:t>reg_max</a:t>
            </a:r>
            <a:r>
              <a:rPr lang="en-US" sz="2400" b="1">
                <a:latin typeface="Courier New"/>
              </a:rPr>
              <a:t>)</a:t>
            </a:r>
          </a:p>
          <a:p>
            <a:r>
              <a:rPr lang="en-US" sz="2400" b="1">
                <a:latin typeface="Courier New"/>
              </a:rPr>
              <a:t>  Z = 1/sum</a:t>
            </a:r>
          </a:p>
          <a:p>
            <a:r>
              <a:rPr lang="en-US" sz="2400" b="1">
                <a:latin typeface="Courier New"/>
              </a:rPr>
              <a:t>  E = alpha*m^2*Z</a:t>
            </a:r>
          </a:p>
          <a:p>
            <a:endParaRPr lang="en-US" sz="2400" b="1">
              <a:latin typeface="Courier New"/>
            </a:endParaRPr>
          </a:p>
          <a:p>
            <a:r>
              <a:rPr lang="en-US" sz="2400" b="1">
                <a:latin typeface="Courier New"/>
              </a:rPr>
              <a:t>  v = (registers == 0).sum()</a:t>
            </a:r>
          </a:p>
          <a:p>
            <a:endParaRPr lang="en-US" sz="2400" b="1">
              <a:latin typeface="Courier New"/>
            </a:endParaRPr>
          </a:p>
          <a:p>
            <a:r>
              <a:rPr lang="en-US" sz="2400" b="1">
                <a:latin typeface="Courier New"/>
              </a:rPr>
              <a:t>  if E &lt;= 2.5 * m and v &gt; 0:</a:t>
            </a:r>
          </a:p>
          <a:p>
            <a:r>
              <a:rPr lang="en-US" sz="2400" b="1">
                <a:latin typeface="Courier New"/>
              </a:rPr>
              <a:t>    E = m * log(m/v)</a:t>
            </a:r>
          </a:p>
          <a:p>
            <a:endParaRPr lang="en-US" sz="2400" b="1">
              <a:latin typeface="Courier New"/>
            </a:endParaRPr>
          </a:p>
          <a:p>
            <a:r>
              <a:rPr lang="en-US" sz="2400" b="1">
                <a:latin typeface="Courier New"/>
              </a:rPr>
              <a:t>  if E &gt; ((1 &lt;&lt; 64) / 30):</a:t>
            </a:r>
          </a:p>
          <a:p>
            <a:r>
              <a:rPr lang="en-US" sz="2400" b="1">
                <a:latin typeface="Courier New"/>
              </a:rPr>
              <a:t>    E = -(1 &lt;&lt; 64) * log(1 – E /1&lt;&lt;64)</a:t>
            </a:r>
          </a:p>
          <a:p>
            <a:endParaRPr lang="en-US" sz="2400" b="1">
              <a:latin typeface="Courier New"/>
            </a:endParaRPr>
          </a:p>
          <a:p>
            <a:r>
              <a:rPr lang="en-US" sz="2400" b="1">
                <a:latin typeface="Courier New"/>
              </a:rPr>
              <a:t>  return(int(E + 0.5))</a:t>
            </a:r>
          </a:p>
          <a:p>
            <a:endParaRPr lang="en-US" sz="2400" b="1">
              <a:latin typeface="Courier New"/>
            </a:endParaRPr>
          </a:p>
          <a:p>
            <a:endParaRPr lang="en-US" sz="2400" b="1">
              <a:latin typeface="Courier New"/>
            </a:endParaRPr>
          </a:p>
          <a:p>
            <a:endParaRPr lang="en-US" sz="2400" b="1">
              <a:latin typeface="Courier New"/>
            </a:endParaRPr>
          </a:p>
          <a:p>
            <a:r>
              <a:rPr lang="en-US" sz="2400" b="1">
                <a:latin typeface="Courier New"/>
              </a:rPr>
              <a:t>  </a:t>
            </a:r>
          </a:p>
          <a:p>
            <a:endParaRPr lang="en-US" sz="2400" b="1">
              <a:latin typeface="Courier New"/>
            </a:endParaRPr>
          </a:p>
          <a:p>
            <a:r>
              <a:rPr lang="en-US" sz="2400" b="1">
                <a:latin typeface="Courier New"/>
              </a:rPr>
              <a:t>  </a:t>
            </a:r>
          </a:p>
          <a:p>
            <a:endParaRPr lang="en-US" sz="2400" b="1">
              <a:latin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6851F-743E-3152-DF6E-6CB4546AB2D4}"/>
              </a:ext>
            </a:extLst>
          </p:cNvPr>
          <p:cNvSpPr txBox="1"/>
          <p:nvPr/>
        </p:nvSpPr>
        <p:spPr>
          <a:xfrm>
            <a:off x="8956314" y="2575908"/>
            <a:ext cx="88066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Franklin Gothic"/>
              </a:rPr>
              <a:t>If all registers are 0, no elements have been added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BF679-13EB-D755-0CF5-94C1CEF064A1}"/>
              </a:ext>
            </a:extLst>
          </p:cNvPr>
          <p:cNvSpPr txBox="1"/>
          <p:nvPr/>
        </p:nvSpPr>
        <p:spPr>
          <a:xfrm>
            <a:off x="8956314" y="3749799"/>
            <a:ext cx="88066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Franklin Gothic"/>
              </a:rPr>
              <a:t>Compute estimate using alpha &amp; harmonic mean as shown earlier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6FADF-568C-BC17-778E-70B781C47E35}"/>
              </a:ext>
            </a:extLst>
          </p:cNvPr>
          <p:cNvSpPr txBox="1"/>
          <p:nvPr/>
        </p:nvSpPr>
        <p:spPr>
          <a:xfrm>
            <a:off x="9074927" y="5518214"/>
            <a:ext cx="88066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Franklin Gothic"/>
              </a:rPr>
              <a:t>Get number of registers that are still zero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A79BD-5A3C-50FC-CE7B-DE844A45FFCE}"/>
              </a:ext>
            </a:extLst>
          </p:cNvPr>
          <p:cNvSpPr txBox="1"/>
          <p:nvPr/>
        </p:nvSpPr>
        <p:spPr>
          <a:xfrm>
            <a:off x="9074927" y="6240676"/>
            <a:ext cx="88066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Franklin Gothic"/>
              </a:rPr>
              <a:t>Use "linear counting" for very small estimates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36979-CCBB-D5B9-9C01-74155C742F9D}"/>
              </a:ext>
            </a:extLst>
          </p:cNvPr>
          <p:cNvSpPr txBox="1"/>
          <p:nvPr/>
        </p:nvSpPr>
        <p:spPr>
          <a:xfrm>
            <a:off x="9074927" y="7383676"/>
            <a:ext cx="88066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Franklin Gothic"/>
              </a:rPr>
              <a:t>Use this approximation for very large estimates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72BC1-7165-B6F4-4F9E-38A4A6E6EC47}"/>
              </a:ext>
            </a:extLst>
          </p:cNvPr>
          <p:cNvSpPr txBox="1"/>
          <p:nvPr/>
        </p:nvSpPr>
        <p:spPr>
          <a:xfrm>
            <a:off x="8956313" y="8645289"/>
            <a:ext cx="88066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Franklin Gothic"/>
              </a:rPr>
              <a:t>Round up if you approximated</a:t>
            </a:r>
          </a:p>
        </p:txBody>
      </p:sp>
    </p:spTree>
    <p:extLst>
      <p:ext uri="{BB962C8B-B14F-4D97-AF65-F5344CB8AC3E}">
        <p14:creationId xmlns:p14="http://schemas.microsoft.com/office/powerpoint/2010/main" val="188876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DCE6A-8536-120B-06D5-1459AED94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;p8">
            <a:extLst>
              <a:ext uri="{FF2B5EF4-FFF2-40B4-BE49-F238E27FC236}">
                <a16:creationId xmlns:a16="http://schemas.microsoft.com/office/drawing/2014/main" id="{E61CB21A-6B85-16D4-2CB5-6AF354104139}"/>
              </a:ext>
            </a:extLst>
          </p:cNvPr>
          <p:cNvSpPr txBox="1"/>
          <p:nvPr/>
        </p:nvSpPr>
        <p:spPr>
          <a:xfrm>
            <a:off x="522367" y="383509"/>
            <a:ext cx="1723342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Merge Function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84EDC4-E154-BE8C-1BA8-26DEFE897422}"/>
              </a:ext>
            </a:extLst>
          </p:cNvPr>
          <p:cNvSpPr/>
          <p:nvPr/>
        </p:nvSpPr>
        <p:spPr>
          <a:xfrm>
            <a:off x="558318" y="1863849"/>
            <a:ext cx="8210451" cy="72439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ADD7E-B926-A6DA-3A71-11DC15DD2897}"/>
              </a:ext>
            </a:extLst>
          </p:cNvPr>
          <p:cNvSpPr txBox="1"/>
          <p:nvPr/>
        </p:nvSpPr>
        <p:spPr>
          <a:xfrm>
            <a:off x="947067" y="2314909"/>
            <a:ext cx="782566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urier New"/>
              </a:rPr>
              <a:t>merge(other):</a:t>
            </a:r>
          </a:p>
          <a:p>
            <a:r>
              <a:rPr lang="en-US" sz="2400" b="1">
                <a:latin typeface="Courier New"/>
              </a:rPr>
              <a:t>  h = </a:t>
            </a:r>
            <a:r>
              <a:rPr lang="en-US" sz="2400" b="1" err="1">
                <a:latin typeface="Courier New"/>
              </a:rPr>
              <a:t>hyperloglog</a:t>
            </a:r>
            <a:r>
              <a:rPr lang="en-US" sz="2400" b="1">
                <a:latin typeface="Courier New"/>
              </a:rPr>
              <a:t>(p)</a:t>
            </a:r>
          </a:p>
          <a:p>
            <a:r>
              <a:rPr lang="en-US" sz="2400" b="1">
                <a:latin typeface="Courier New"/>
              </a:rPr>
              <a:t>  </a:t>
            </a:r>
            <a:r>
              <a:rPr lang="en-US" sz="2400" b="1" err="1">
                <a:latin typeface="Courier New"/>
              </a:rPr>
              <a:t>h.registers</a:t>
            </a:r>
            <a:r>
              <a:rPr lang="en-US" sz="2400" b="1">
                <a:latin typeface="Courier New"/>
              </a:rPr>
              <a:t> = max(registers,              </a:t>
            </a:r>
            <a:r>
              <a:rPr lang="en-US" sz="2400" b="1" err="1">
                <a:latin typeface="Courier New"/>
              </a:rPr>
              <a:t>other.registers</a:t>
            </a:r>
            <a:r>
              <a:rPr lang="en-US" sz="2400" b="1">
                <a:latin typeface="Courier New"/>
              </a:rPr>
              <a:t>)</a:t>
            </a:r>
          </a:p>
          <a:p>
            <a:r>
              <a:rPr lang="en-US" sz="2400" b="1">
                <a:latin typeface="Courier New"/>
              </a:rPr>
              <a:t>  return h</a:t>
            </a:r>
          </a:p>
          <a:p>
            <a:endParaRPr lang="en-US" sz="2400" b="1">
              <a:latin typeface="Courier New"/>
            </a:endParaRPr>
          </a:p>
          <a:p>
            <a:endParaRPr lang="en-US" sz="2400" b="1">
              <a:latin typeface="Courier New"/>
            </a:endParaRPr>
          </a:p>
          <a:p>
            <a:r>
              <a:rPr lang="en-US" sz="2400" b="1">
                <a:latin typeface="Courier New"/>
              </a:rPr>
              <a:t>  </a:t>
            </a:r>
          </a:p>
          <a:p>
            <a:endParaRPr lang="en-US" sz="2400" b="1">
              <a:latin typeface="Courier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3C8CC-D6BC-ABD7-1D4F-02B5FE527402}"/>
              </a:ext>
            </a:extLst>
          </p:cNvPr>
          <p:cNvSpPr txBox="1"/>
          <p:nvPr/>
        </p:nvSpPr>
        <p:spPr>
          <a:xfrm>
            <a:off x="8967097" y="2823918"/>
            <a:ext cx="88066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Franklin Gothic"/>
              </a:rPr>
              <a:t>Think: we're pouring the buckets of the other HLL algorithm into our algorithm's buckets.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49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AFFDB-7ACA-7E8F-F520-629F767F3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;p8">
            <a:extLst>
              <a:ext uri="{FF2B5EF4-FFF2-40B4-BE49-F238E27FC236}">
                <a16:creationId xmlns:a16="http://schemas.microsoft.com/office/drawing/2014/main" id="{FB794700-F0D5-B1D8-4D8B-738E84C9A372}"/>
              </a:ext>
            </a:extLst>
          </p:cNvPr>
          <p:cNvSpPr txBox="1"/>
          <p:nvPr/>
        </p:nvSpPr>
        <p:spPr>
          <a:xfrm>
            <a:off x="522367" y="383509"/>
            <a:ext cx="17233420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Final Analysis</a:t>
            </a:r>
          </a:p>
          <a:p>
            <a:pPr algn="ctr">
              <a:lnSpc>
                <a:spcPct val="80000"/>
              </a:lnSpc>
            </a:pPr>
            <a:endParaRPr lang="en-US" sz="32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r>
              <a:rPr lang="en-US" sz="4400">
                <a:solidFill>
                  <a:schemeClr val="tx1"/>
                </a:solidFill>
                <a:latin typeface="Franklin Gothic"/>
              </a:rPr>
              <a:t>m = register ("bucket") count, n = number of elements to count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BFECD3-3BB9-B307-A518-0732B464B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068020"/>
              </p:ext>
            </p:extLst>
          </p:nvPr>
        </p:nvGraphicFramePr>
        <p:xfrm>
          <a:off x="2814367" y="2684971"/>
          <a:ext cx="11821928" cy="33184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5482">
                  <a:extLst>
                    <a:ext uri="{9D8B030D-6E8A-4147-A177-3AD203B41FA5}">
                      <a16:colId xmlns:a16="http://schemas.microsoft.com/office/drawing/2014/main" val="644298228"/>
                    </a:ext>
                  </a:extLst>
                </a:gridCol>
                <a:gridCol w="2955482">
                  <a:extLst>
                    <a:ext uri="{9D8B030D-6E8A-4147-A177-3AD203B41FA5}">
                      <a16:colId xmlns:a16="http://schemas.microsoft.com/office/drawing/2014/main" val="397617048"/>
                    </a:ext>
                  </a:extLst>
                </a:gridCol>
                <a:gridCol w="2955482">
                  <a:extLst>
                    <a:ext uri="{9D8B030D-6E8A-4147-A177-3AD203B41FA5}">
                      <a16:colId xmlns:a16="http://schemas.microsoft.com/office/drawing/2014/main" val="979682431"/>
                    </a:ext>
                  </a:extLst>
                </a:gridCol>
                <a:gridCol w="2955482">
                  <a:extLst>
                    <a:ext uri="{9D8B030D-6E8A-4147-A177-3AD203B41FA5}">
                      <a16:colId xmlns:a16="http://schemas.microsoft.com/office/drawing/2014/main" val="2990214844"/>
                    </a:ext>
                  </a:extLst>
                </a:gridCol>
              </a:tblGrid>
              <a:tr h="786444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/>
                        <a:t>Space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/>
                        <a:t>Error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281368"/>
                  </a:ext>
                </a:extLst>
              </a:tr>
              <a:tr h="843988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Native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O(n)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>
                          <a:latin typeface="Franklin Gothic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130730"/>
                  </a:ext>
                </a:extLst>
              </a:tr>
              <a:tr h="843988">
                <a:tc>
                  <a:txBody>
                    <a:bodyPr/>
                    <a:lstStyle/>
                    <a:p>
                      <a:pPr algn="ctr"/>
                      <a:r>
                        <a:rPr lang="en-US" sz="3200" err="1">
                          <a:latin typeface="Franklin Gothic"/>
                        </a:rPr>
                        <a:t>LogLog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O(</a:t>
                      </a:r>
                      <a:r>
                        <a:rPr lang="en-US" sz="3200" err="1">
                          <a:latin typeface="Franklin Gothic"/>
                        </a:rPr>
                        <a:t>n+m</a:t>
                      </a:r>
                      <a:r>
                        <a:rPr lang="en-US" sz="3200">
                          <a:latin typeface="Franklin Gothic"/>
                        </a:rPr>
                        <a:t>) ~ O(n)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O(m)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3200">
                        <a:latin typeface="Franklin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468563"/>
                  </a:ext>
                </a:extLst>
              </a:tr>
              <a:tr h="843988">
                <a:tc>
                  <a:txBody>
                    <a:bodyPr/>
                    <a:lstStyle/>
                    <a:p>
                      <a:pPr algn="ctr"/>
                      <a:r>
                        <a:rPr lang="en-US" sz="3200" err="1">
                          <a:latin typeface="Franklin Gothic"/>
                        </a:rPr>
                        <a:t>HyperLogLog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O(</a:t>
                      </a:r>
                      <a:r>
                        <a:rPr lang="en-US" sz="3200" err="1">
                          <a:latin typeface="Franklin Gothic"/>
                        </a:rPr>
                        <a:t>n+m</a:t>
                      </a:r>
                      <a:r>
                        <a:rPr lang="en-US" sz="3200">
                          <a:latin typeface="Franklin Gothic"/>
                        </a:rPr>
                        <a:t>) ~ O(n)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O(m)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3200">
                        <a:latin typeface="Franklin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124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A12F3-D571-6AB8-D291-95F6A0938247}"/>
              </a:ext>
            </a:extLst>
          </p:cNvPr>
          <p:cNvGraphicFramePr>
            <a:graphicFrameLocks noGrp="1"/>
          </p:cNvGraphicFramePr>
          <p:nvPr/>
        </p:nvGraphicFramePr>
        <p:xfrm>
          <a:off x="2814367" y="6825650"/>
          <a:ext cx="8887437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2479">
                  <a:extLst>
                    <a:ext uri="{9D8B030D-6E8A-4147-A177-3AD203B41FA5}">
                      <a16:colId xmlns:a16="http://schemas.microsoft.com/office/drawing/2014/main" val="2280122026"/>
                    </a:ext>
                  </a:extLst>
                </a:gridCol>
                <a:gridCol w="2962479">
                  <a:extLst>
                    <a:ext uri="{9D8B030D-6E8A-4147-A177-3AD203B41FA5}">
                      <a16:colId xmlns:a16="http://schemas.microsoft.com/office/drawing/2014/main" val="2214797934"/>
                    </a:ext>
                  </a:extLst>
                </a:gridCol>
                <a:gridCol w="2962479">
                  <a:extLst>
                    <a:ext uri="{9D8B030D-6E8A-4147-A177-3AD203B41FA5}">
                      <a16:colId xmlns:a16="http://schemas.microsoft.com/office/drawing/2014/main" val="544388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>
                        <a:latin typeface="Frankli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>
                          <a:latin typeface="Franklin Gothic"/>
                        </a:rPr>
                        <a:t>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67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Add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O(1)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O(m)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947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Count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O(m)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27296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>
                          <a:latin typeface="Franklin Gothic"/>
                        </a:rPr>
                        <a:t>Merge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>
                          <a:latin typeface="Franklin Gothic"/>
                        </a:rPr>
                        <a:t>O(m)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>
                          <a:latin typeface="Franklin Gothic"/>
                        </a:rPr>
                        <a:t>O(m)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04840"/>
                  </a:ext>
                </a:extLst>
              </a:tr>
            </a:tbl>
          </a:graphicData>
        </a:graphic>
      </p:graphicFrame>
      <p:pic>
        <p:nvPicPr>
          <p:cNvPr id="11" name="Picture 10" descr="A black text with a square root of a square&#10;&#10;AI-generated content may be incorrect.">
            <a:extLst>
              <a:ext uri="{FF2B5EF4-FFF2-40B4-BE49-F238E27FC236}">
                <a16:creationId xmlns:a16="http://schemas.microsoft.com/office/drawing/2014/main" id="{82D9C707-5996-11ED-EE59-48CB16BC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9582" y="5149763"/>
            <a:ext cx="806648" cy="882792"/>
          </a:xfrm>
          <a:prstGeom prst="rect">
            <a:avLst/>
          </a:prstGeom>
        </p:spPr>
      </p:pic>
      <p:pic>
        <p:nvPicPr>
          <p:cNvPr id="13" name="Picture 12" descr="A square root of a mathematical equation&#10;&#10;AI-generated content may be incorrect.">
            <a:extLst>
              <a:ext uri="{FF2B5EF4-FFF2-40B4-BE49-F238E27FC236}">
                <a16:creationId xmlns:a16="http://schemas.microsoft.com/office/drawing/2014/main" id="{62378B45-3A62-8A76-7631-1F576E184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427" y="4338482"/>
            <a:ext cx="845245" cy="8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1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AFECC-ADD2-9DC4-DAD4-1948F7C60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ee Youtube SVG, PNG Icon, Symbol. Download Image.">
            <a:extLst>
              <a:ext uri="{FF2B5EF4-FFF2-40B4-BE49-F238E27FC236}">
                <a16:creationId xmlns:a16="http://schemas.microsoft.com/office/drawing/2014/main" id="{C29FDEBE-2DED-EF30-523D-F6E99A8ED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73" y="2066851"/>
            <a:ext cx="2743200" cy="2743200"/>
          </a:xfrm>
          <a:prstGeom prst="rect">
            <a:avLst/>
          </a:prstGeom>
        </p:spPr>
      </p:pic>
      <p:sp>
        <p:nvSpPr>
          <p:cNvPr id="7" name="Google Shape;41;p8">
            <a:extLst>
              <a:ext uri="{FF2B5EF4-FFF2-40B4-BE49-F238E27FC236}">
                <a16:creationId xmlns:a16="http://schemas.microsoft.com/office/drawing/2014/main" id="{2710B96D-BA1B-C022-4D5F-8AE9507B280D}"/>
              </a:ext>
            </a:extLst>
          </p:cNvPr>
          <p:cNvSpPr txBox="1"/>
          <p:nvPr/>
        </p:nvSpPr>
        <p:spPr>
          <a:xfrm>
            <a:off x="1007134" y="751844"/>
            <a:ext cx="16273732" cy="274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600">
                <a:latin typeface="Franklin Gothic"/>
                <a:sym typeface="DM Serif Display"/>
              </a:rPr>
              <a:t>Let's say you</a:t>
            </a:r>
            <a:r>
              <a:rPr lang="en-US" sz="5600">
                <a:solidFill>
                  <a:schemeClr val="tx1"/>
                </a:solidFill>
                <a:latin typeface="Franklin Gothic"/>
              </a:rPr>
              <a:t> want to count the number of </a:t>
            </a:r>
            <a:r>
              <a:rPr lang="en-US" sz="5600" b="1">
                <a:solidFill>
                  <a:schemeClr val="tx1"/>
                </a:solidFill>
                <a:latin typeface="Franklin Gothic"/>
              </a:rPr>
              <a:t>unique </a:t>
            </a:r>
            <a:r>
              <a:rPr lang="en-US" sz="5600">
                <a:solidFill>
                  <a:schemeClr val="tx1"/>
                </a:solidFill>
                <a:latin typeface="Franklin Gothic"/>
              </a:rPr>
              <a:t>viewers on a YouTube video</a:t>
            </a: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91819-BFC5-9351-613C-633D0AD1CBE4}"/>
              </a:ext>
            </a:extLst>
          </p:cNvPr>
          <p:cNvSpPr txBox="1"/>
          <p:nvPr/>
        </p:nvSpPr>
        <p:spPr>
          <a:xfrm>
            <a:off x="12705152" y="3093629"/>
            <a:ext cx="473496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urier New"/>
              </a:rPr>
              <a:t>counter c = 0</a:t>
            </a:r>
          </a:p>
          <a:p>
            <a:r>
              <a:rPr lang="en-US" sz="2400">
                <a:latin typeface="Courier New"/>
              </a:rPr>
              <a:t>set S</a:t>
            </a:r>
          </a:p>
          <a:p>
            <a:r>
              <a:rPr lang="en-US" sz="2400">
                <a:latin typeface="Courier New"/>
              </a:rPr>
              <a:t>for each element </a:t>
            </a:r>
            <a:r>
              <a:rPr lang="en-US" sz="2400" err="1">
                <a:latin typeface="Courier New"/>
              </a:rPr>
              <a:t>x_i</a:t>
            </a:r>
            <a:r>
              <a:rPr lang="en-US" sz="2400">
                <a:latin typeface="Courier New"/>
              </a:rPr>
              <a:t>:</a:t>
            </a:r>
          </a:p>
          <a:p>
            <a:r>
              <a:rPr lang="en-US" sz="2400">
                <a:latin typeface="Courier New"/>
              </a:rPr>
              <a:t>   if </a:t>
            </a:r>
            <a:r>
              <a:rPr lang="en-US" sz="2400" err="1">
                <a:latin typeface="Courier New"/>
              </a:rPr>
              <a:t>x_i</a:t>
            </a:r>
            <a:r>
              <a:rPr lang="en-US" sz="2400">
                <a:latin typeface="Courier New"/>
              </a:rPr>
              <a:t> not in S:</a:t>
            </a:r>
          </a:p>
          <a:p>
            <a:r>
              <a:rPr lang="en-US" sz="2400">
                <a:latin typeface="Courier New"/>
              </a:rPr>
              <a:t>       add </a:t>
            </a:r>
            <a:r>
              <a:rPr lang="en-US" sz="2400" err="1">
                <a:latin typeface="Courier New"/>
              </a:rPr>
              <a:t>x_i</a:t>
            </a:r>
            <a:r>
              <a:rPr lang="en-US" sz="2400">
                <a:latin typeface="Courier New"/>
              </a:rPr>
              <a:t> to S</a:t>
            </a:r>
          </a:p>
          <a:p>
            <a:r>
              <a:rPr lang="en-US" sz="2400">
                <a:latin typeface="Courier New"/>
              </a:rPr>
              <a:t>       c += 1</a:t>
            </a:r>
          </a:p>
          <a:p>
            <a:r>
              <a:rPr lang="en-US" sz="2400">
                <a:latin typeface="Courier New"/>
              </a:rPr>
              <a:t>return c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50EC95-5369-E0C5-C139-C2F3F715B6FF}"/>
              </a:ext>
            </a:extLst>
          </p:cNvPr>
          <p:cNvSpPr/>
          <p:nvPr/>
        </p:nvSpPr>
        <p:spPr>
          <a:xfrm>
            <a:off x="12460501" y="2781717"/>
            <a:ext cx="5124261" cy="335883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41;p8">
            <a:extLst>
              <a:ext uri="{FF2B5EF4-FFF2-40B4-BE49-F238E27FC236}">
                <a16:creationId xmlns:a16="http://schemas.microsoft.com/office/drawing/2014/main" id="{5A702FC8-999B-F6DB-861F-885134C92DE0}"/>
              </a:ext>
            </a:extLst>
          </p:cNvPr>
          <p:cNvSpPr txBox="1"/>
          <p:nvPr/>
        </p:nvSpPr>
        <p:spPr>
          <a:xfrm>
            <a:off x="3908477" y="3093197"/>
            <a:ext cx="7363323" cy="275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600">
                <a:latin typeface="Franklin Gothic"/>
                <a:sym typeface="DM Serif Display"/>
              </a:rPr>
              <a:t>Naïve: keep track of past viewers with a set</a:t>
            </a:r>
            <a:endParaRPr lang="en-US"/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</p:txBody>
      </p:sp>
      <p:sp>
        <p:nvSpPr>
          <p:cNvPr id="15" name="Google Shape;41;p8">
            <a:extLst>
              <a:ext uri="{FF2B5EF4-FFF2-40B4-BE49-F238E27FC236}">
                <a16:creationId xmlns:a16="http://schemas.microsoft.com/office/drawing/2014/main" id="{4ECC969B-D3A7-CC9A-7E6B-FF21762DD18A}"/>
              </a:ext>
            </a:extLst>
          </p:cNvPr>
          <p:cNvSpPr txBox="1"/>
          <p:nvPr/>
        </p:nvSpPr>
        <p:spPr>
          <a:xfrm>
            <a:off x="1004315" y="5531597"/>
            <a:ext cx="10047446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600">
                <a:latin typeface="Franklin Gothic"/>
                <a:sym typeface="DM Serif Display"/>
              </a:rPr>
              <a:t>Problem: This uses O(n) space!</a:t>
            </a:r>
            <a:endParaRPr lang="en-US"/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</p:txBody>
      </p:sp>
      <p:sp>
        <p:nvSpPr>
          <p:cNvPr id="17" name="Google Shape;41;p8">
            <a:extLst>
              <a:ext uri="{FF2B5EF4-FFF2-40B4-BE49-F238E27FC236}">
                <a16:creationId xmlns:a16="http://schemas.microsoft.com/office/drawing/2014/main" id="{AD6BE09D-38EC-8B69-C2E4-BEBA4EA9D8B9}"/>
              </a:ext>
            </a:extLst>
          </p:cNvPr>
          <p:cNvSpPr txBox="1"/>
          <p:nvPr/>
        </p:nvSpPr>
        <p:spPr>
          <a:xfrm>
            <a:off x="1005753" y="7031874"/>
            <a:ext cx="15665399" cy="275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600">
                <a:latin typeface="Franklin Gothic"/>
                <a:sym typeface="DM Serif Display"/>
              </a:rPr>
              <a:t>For 4-byte usernames, this means 1B viewers = 4GB of memory</a:t>
            </a:r>
            <a:endParaRPr lang="en-US"/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8471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  <p:bldP spid="13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07516-4574-E5B8-26FF-8E6B1122A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lying on a ledge with his head on his face&#10;&#10;AI-generated content may be incorrect.">
            <a:extLst>
              <a:ext uri="{FF2B5EF4-FFF2-40B4-BE49-F238E27FC236}">
                <a16:creationId xmlns:a16="http://schemas.microsoft.com/office/drawing/2014/main" id="{B4920364-55AA-5E22-245A-2FE8398B9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49" y="2288302"/>
            <a:ext cx="7719745" cy="4438972"/>
          </a:xfrm>
          <a:prstGeom prst="rect">
            <a:avLst/>
          </a:prstGeom>
        </p:spPr>
      </p:pic>
      <p:sp>
        <p:nvSpPr>
          <p:cNvPr id="4" name="Google Shape;41;p8">
            <a:extLst>
              <a:ext uri="{FF2B5EF4-FFF2-40B4-BE49-F238E27FC236}">
                <a16:creationId xmlns:a16="http://schemas.microsoft.com/office/drawing/2014/main" id="{3592C225-7B27-B129-8560-8978B9AE9E10}"/>
              </a:ext>
            </a:extLst>
          </p:cNvPr>
          <p:cNvSpPr txBox="1"/>
          <p:nvPr/>
        </p:nvSpPr>
        <p:spPr>
          <a:xfrm>
            <a:off x="1772728" y="1247862"/>
            <a:ext cx="5587761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600">
                <a:latin typeface="Franklin Gothic"/>
              </a:rPr>
              <a:t>Insert: this guy</a:t>
            </a: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</p:txBody>
      </p:sp>
      <p:sp>
        <p:nvSpPr>
          <p:cNvPr id="6" name="Google Shape;41;p8">
            <a:extLst>
              <a:ext uri="{FF2B5EF4-FFF2-40B4-BE49-F238E27FC236}">
                <a16:creationId xmlns:a16="http://schemas.microsoft.com/office/drawing/2014/main" id="{7F3E13ED-6FDE-4E32-1753-B2EC6CA0935E}"/>
              </a:ext>
            </a:extLst>
          </p:cNvPr>
          <p:cNvSpPr txBox="1"/>
          <p:nvPr/>
        </p:nvSpPr>
        <p:spPr>
          <a:xfrm>
            <a:off x="9148907" y="908"/>
            <a:ext cx="8488392" cy="965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80000"/>
              </a:lnSpc>
            </a:pPr>
            <a:endParaRPr lang="en-US" sz="5600"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Solution: Get a probabilistic </a:t>
            </a:r>
            <a:r>
              <a:rPr lang="en-US" sz="5600" b="1">
                <a:solidFill>
                  <a:schemeClr val="tx1"/>
                </a:solidFill>
                <a:latin typeface="Franklin Gothic"/>
              </a:rPr>
              <a:t>estimate </a:t>
            </a:r>
            <a:r>
              <a:rPr lang="en-US" sz="5600">
                <a:solidFill>
                  <a:schemeClr val="tx1"/>
                </a:solidFill>
                <a:latin typeface="Franklin Gothic"/>
              </a:rPr>
              <a:t>of unique viewers using much less memory!</a:t>
            </a: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Begin by hashing usernames as bitstrings </a:t>
            </a:r>
            <a:endParaRPr lang="en-US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Ex.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Dillan --&gt; 001001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Eric --&gt; 010100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Sebastian --&gt; 110010</a:t>
            </a:r>
          </a:p>
        </p:txBody>
      </p:sp>
    </p:spTree>
    <p:extLst>
      <p:ext uri="{BB962C8B-B14F-4D97-AF65-F5344CB8AC3E}">
        <p14:creationId xmlns:p14="http://schemas.microsoft.com/office/powerpoint/2010/main" val="84277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30657-CECE-B6DD-C703-1AC74A91C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;p8">
            <a:extLst>
              <a:ext uri="{FF2B5EF4-FFF2-40B4-BE49-F238E27FC236}">
                <a16:creationId xmlns:a16="http://schemas.microsoft.com/office/drawing/2014/main" id="{C4A2DCBC-C61B-B0CB-82A0-0CBE713F2D73}"/>
              </a:ext>
            </a:extLst>
          </p:cNvPr>
          <p:cNvSpPr txBox="1"/>
          <p:nvPr/>
        </p:nvSpPr>
        <p:spPr>
          <a:xfrm>
            <a:off x="522367" y="383509"/>
            <a:ext cx="1723342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Think of each hash as a sequence of coin flips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BC447E0-C8F4-9E2F-63A1-DC7C7E37754C}"/>
              </a:ext>
            </a:extLst>
          </p:cNvPr>
          <p:cNvSpPr/>
          <p:nvPr/>
        </p:nvSpPr>
        <p:spPr>
          <a:xfrm>
            <a:off x="1321687" y="2124214"/>
            <a:ext cx="910913" cy="9044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6D142-D600-226B-CB2A-B24688258314}"/>
              </a:ext>
            </a:extLst>
          </p:cNvPr>
          <p:cNvSpPr txBox="1"/>
          <p:nvPr/>
        </p:nvSpPr>
        <p:spPr>
          <a:xfrm>
            <a:off x="1546697" y="2304375"/>
            <a:ext cx="45720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latin typeface="Franklin Gothic"/>
              </a:rPr>
              <a:t>H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9A118E-D2ED-8CE0-EA5F-3B27BED5F03A}"/>
              </a:ext>
            </a:extLst>
          </p:cNvPr>
          <p:cNvSpPr/>
          <p:nvPr/>
        </p:nvSpPr>
        <p:spPr>
          <a:xfrm>
            <a:off x="2387630" y="2137056"/>
            <a:ext cx="910913" cy="9044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B5C75-1996-C877-729C-B5418B99A67A}"/>
              </a:ext>
            </a:extLst>
          </p:cNvPr>
          <p:cNvSpPr txBox="1"/>
          <p:nvPr/>
        </p:nvSpPr>
        <p:spPr>
          <a:xfrm>
            <a:off x="2612640" y="2317217"/>
            <a:ext cx="45720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latin typeface="Franklin Gothic"/>
              </a:rPr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048DF-ADAB-09B5-BB64-88235924F053}"/>
              </a:ext>
            </a:extLst>
          </p:cNvPr>
          <p:cNvSpPr txBox="1"/>
          <p:nvPr/>
        </p:nvSpPr>
        <p:spPr>
          <a:xfrm>
            <a:off x="1323187" y="3038600"/>
            <a:ext cx="632631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>
                <a:latin typeface="Franklin Gothic"/>
              </a:rPr>
              <a:t>0 1 ...</a:t>
            </a: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414D15-72AC-3F30-5137-AD527CD3E328}"/>
              </a:ext>
            </a:extLst>
          </p:cNvPr>
          <p:cNvSpPr/>
          <p:nvPr/>
        </p:nvSpPr>
        <p:spPr>
          <a:xfrm>
            <a:off x="10594113" y="2124213"/>
            <a:ext cx="910913" cy="9044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2B69A0-066B-1A80-CEE4-F8B57961627D}"/>
              </a:ext>
            </a:extLst>
          </p:cNvPr>
          <p:cNvSpPr txBox="1"/>
          <p:nvPr/>
        </p:nvSpPr>
        <p:spPr>
          <a:xfrm>
            <a:off x="10819123" y="2304374"/>
            <a:ext cx="45720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latin typeface="Franklin Gothic"/>
              </a:rPr>
              <a:t>H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E032C3-961A-7D91-8E99-DE0F5D6598FA}"/>
              </a:ext>
            </a:extLst>
          </p:cNvPr>
          <p:cNvSpPr txBox="1"/>
          <p:nvPr/>
        </p:nvSpPr>
        <p:spPr>
          <a:xfrm>
            <a:off x="10595613" y="3038599"/>
            <a:ext cx="632631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>
                <a:latin typeface="Franklin Gothic"/>
              </a:rPr>
              <a:t>0 0 0 1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349364-C267-FC24-3077-8C44969EED02}"/>
              </a:ext>
            </a:extLst>
          </p:cNvPr>
          <p:cNvSpPr/>
          <p:nvPr/>
        </p:nvSpPr>
        <p:spPr>
          <a:xfrm>
            <a:off x="14076542" y="2123727"/>
            <a:ext cx="910913" cy="9044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E79CB2-EB74-7F97-E21B-165CF644E0B0}"/>
              </a:ext>
            </a:extLst>
          </p:cNvPr>
          <p:cNvSpPr txBox="1"/>
          <p:nvPr/>
        </p:nvSpPr>
        <p:spPr>
          <a:xfrm>
            <a:off x="14301552" y="2303888"/>
            <a:ext cx="45720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latin typeface="Franklin Gothic"/>
              </a:rPr>
              <a:t>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4501844-36F5-595D-6F4A-CBA5671F9695}"/>
              </a:ext>
            </a:extLst>
          </p:cNvPr>
          <p:cNvSpPr/>
          <p:nvPr/>
        </p:nvSpPr>
        <p:spPr>
          <a:xfrm>
            <a:off x="11711428" y="2124213"/>
            <a:ext cx="910913" cy="9044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54FA1-359D-C2C8-C6A3-BBDBD5C0ECC8}"/>
              </a:ext>
            </a:extLst>
          </p:cNvPr>
          <p:cNvSpPr txBox="1"/>
          <p:nvPr/>
        </p:nvSpPr>
        <p:spPr>
          <a:xfrm>
            <a:off x="11936437" y="2304375"/>
            <a:ext cx="45720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latin typeface="Franklin Gothic"/>
              </a:rPr>
              <a:t>H</a:t>
            </a:r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B27F51-BD14-9F16-256A-D724C0837FBD}"/>
              </a:ext>
            </a:extLst>
          </p:cNvPr>
          <p:cNvSpPr/>
          <p:nvPr/>
        </p:nvSpPr>
        <p:spPr>
          <a:xfrm>
            <a:off x="12880113" y="2124212"/>
            <a:ext cx="910913" cy="9044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A4DD08-BD1A-A782-60C8-9FCCF181AE7B}"/>
              </a:ext>
            </a:extLst>
          </p:cNvPr>
          <p:cNvSpPr txBox="1"/>
          <p:nvPr/>
        </p:nvSpPr>
        <p:spPr>
          <a:xfrm>
            <a:off x="13105122" y="2304374"/>
            <a:ext cx="45720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latin typeface="Franklin Gothic"/>
              </a:rPr>
              <a:t>H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DCAE25-5901-E443-2462-9B4185C25C2A}"/>
              </a:ext>
            </a:extLst>
          </p:cNvPr>
          <p:cNvSpPr txBox="1"/>
          <p:nvPr/>
        </p:nvSpPr>
        <p:spPr>
          <a:xfrm>
            <a:off x="1130546" y="4451295"/>
            <a:ext cx="6326312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>
                <a:latin typeface="Franklin Gothic"/>
              </a:rPr>
              <a:t>Prob = ¼ </a:t>
            </a:r>
          </a:p>
          <a:p>
            <a:r>
              <a:rPr lang="en-US" sz="6000">
                <a:latin typeface="Franklin Gothic"/>
              </a:rPr>
              <a:t>Expected flip sequences = 4</a:t>
            </a:r>
          </a:p>
          <a:p>
            <a:endParaRPr lang="en-US" sz="6000">
              <a:latin typeface="Franklin Gothic"/>
            </a:endParaRPr>
          </a:p>
          <a:p>
            <a:r>
              <a:rPr lang="en-US" sz="6000">
                <a:latin typeface="Franklin Gothic"/>
              </a:rPr>
              <a:t>Exp. Distinct elements =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60370C-77EE-7F87-333C-F99F436FEABD}"/>
              </a:ext>
            </a:extLst>
          </p:cNvPr>
          <p:cNvSpPr txBox="1"/>
          <p:nvPr/>
        </p:nvSpPr>
        <p:spPr>
          <a:xfrm>
            <a:off x="10171804" y="4451294"/>
            <a:ext cx="6326312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>
                <a:latin typeface="Franklin Gothic"/>
              </a:rPr>
              <a:t>Prob = 1/16</a:t>
            </a:r>
          </a:p>
          <a:p>
            <a:r>
              <a:rPr lang="en-US" sz="6000">
                <a:latin typeface="Franklin Gothic"/>
              </a:rPr>
              <a:t>Expected flip sequences = 16</a:t>
            </a:r>
          </a:p>
          <a:p>
            <a:endParaRPr lang="en-US" sz="6000">
              <a:latin typeface="Franklin Gothic"/>
            </a:endParaRPr>
          </a:p>
          <a:p>
            <a:r>
              <a:rPr lang="en-US" sz="6000">
                <a:latin typeface="Franklin Gothic"/>
              </a:rPr>
              <a:t>Exp. Distinct elements = 16</a:t>
            </a:r>
          </a:p>
          <a:p>
            <a:endParaRPr lang="en-US" sz="6000">
              <a:latin typeface="Frankli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28624A-0280-EE3B-4D2D-5F856C56470A}"/>
              </a:ext>
            </a:extLst>
          </p:cNvPr>
          <p:cNvSpPr txBox="1"/>
          <p:nvPr/>
        </p:nvSpPr>
        <p:spPr>
          <a:xfrm>
            <a:off x="3734597" y="2075173"/>
            <a:ext cx="111820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>
                <a:latin typeface="Franklin Gothic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8764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8" grpId="0" animBg="1"/>
      <p:bldP spid="9" grpId="0"/>
      <p:bldP spid="10" grpId="0"/>
      <p:bldP spid="10" grpId="1"/>
      <p:bldP spid="17" grpId="0" animBg="1"/>
      <p:bldP spid="18" grpId="0"/>
      <p:bldP spid="21" grpId="0"/>
      <p:bldP spid="24" grpId="0" animBg="1"/>
      <p:bldP spid="25" grpId="0"/>
      <p:bldP spid="29" grpId="0" animBg="1"/>
      <p:bldP spid="30" grpId="0"/>
      <p:bldP spid="31" grpId="0" animBg="1"/>
      <p:bldP spid="32" grpId="0"/>
      <p:bldP spid="33" grpId="0" build="p"/>
      <p:bldP spid="34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93A21-A020-1313-0C4C-2BCE427DE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961DD8-92F4-83E2-AE4B-874D392E953E}"/>
              </a:ext>
            </a:extLst>
          </p:cNvPr>
          <p:cNvSpPr txBox="1"/>
          <p:nvPr/>
        </p:nvSpPr>
        <p:spPr>
          <a:xfrm>
            <a:off x="758223" y="2116126"/>
            <a:ext cx="7027525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urier New"/>
              </a:rPr>
              <a:t>max1 = 0</a:t>
            </a:r>
          </a:p>
          <a:p>
            <a:endParaRPr lang="en-US" sz="2400" b="1">
              <a:latin typeface="Courier New"/>
            </a:endParaRPr>
          </a:p>
          <a:p>
            <a:r>
              <a:rPr lang="en-US" sz="2400" b="1">
                <a:latin typeface="Courier New"/>
              </a:rPr>
              <a:t>for each viewer in </a:t>
            </a:r>
            <a:r>
              <a:rPr lang="en-US" sz="2400" b="1" err="1">
                <a:latin typeface="Courier New"/>
              </a:rPr>
              <a:t>viewer_stream</a:t>
            </a:r>
            <a:r>
              <a:rPr lang="en-US" sz="2400" b="1">
                <a:latin typeface="Courier New"/>
              </a:rPr>
              <a:t>:</a:t>
            </a:r>
            <a:endParaRPr lang="en-US"/>
          </a:p>
          <a:p>
            <a:r>
              <a:rPr lang="en-US" sz="2400" b="1">
                <a:latin typeface="Courier New"/>
              </a:rPr>
              <a:t>  </a:t>
            </a:r>
            <a:r>
              <a:rPr lang="en-US" sz="2400" b="1" err="1">
                <a:latin typeface="Courier New"/>
              </a:rPr>
              <a:t>hashed_username</a:t>
            </a:r>
            <a:r>
              <a:rPr lang="en-US" sz="2400" b="1">
                <a:latin typeface="Courier New"/>
              </a:rPr>
              <a:t> = hash(viewer)</a:t>
            </a:r>
          </a:p>
          <a:p>
            <a:endParaRPr lang="en-US" sz="2400" b="1">
              <a:latin typeface="Courier New"/>
            </a:endParaRPr>
          </a:p>
          <a:p>
            <a:r>
              <a:rPr lang="en-US" sz="2400" b="1">
                <a:latin typeface="Courier New"/>
              </a:rPr>
              <a:t>  # get position of first 1 bit</a:t>
            </a:r>
          </a:p>
          <a:p>
            <a:r>
              <a:rPr lang="en-US" sz="2400" b="1">
                <a:latin typeface="Courier New"/>
              </a:rPr>
              <a:t>  p = position(</a:t>
            </a:r>
            <a:r>
              <a:rPr lang="en-US" sz="2400" b="1" err="1">
                <a:latin typeface="Courier New"/>
              </a:rPr>
              <a:t>hashed_username</a:t>
            </a:r>
            <a:r>
              <a:rPr lang="en-US" sz="2400" b="1">
                <a:latin typeface="Courier New"/>
              </a:rPr>
              <a:t>)</a:t>
            </a:r>
          </a:p>
          <a:p>
            <a:endParaRPr lang="en-US" sz="2400" b="1">
              <a:latin typeface="Courier New"/>
            </a:endParaRPr>
          </a:p>
          <a:p>
            <a:r>
              <a:rPr lang="en-US" sz="2400" b="1">
                <a:latin typeface="Courier New"/>
              </a:rPr>
              <a:t>  max1 = max(p + 1, max1)</a:t>
            </a:r>
          </a:p>
          <a:p>
            <a:endParaRPr lang="en-US" sz="2400" b="1">
              <a:latin typeface="Courier New"/>
            </a:endParaRPr>
          </a:p>
          <a:p>
            <a:r>
              <a:rPr lang="en-US" sz="2400" b="1" err="1">
                <a:latin typeface="Courier New"/>
              </a:rPr>
              <a:t>estimated_viewers</a:t>
            </a:r>
            <a:r>
              <a:rPr lang="en-US" sz="2400" b="1">
                <a:latin typeface="Courier New"/>
              </a:rPr>
              <a:t>: 2**max1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C2E794-0EEC-01CB-42FA-8B6A1BFB80E8}"/>
              </a:ext>
            </a:extLst>
          </p:cNvPr>
          <p:cNvSpPr/>
          <p:nvPr/>
        </p:nvSpPr>
        <p:spPr>
          <a:xfrm>
            <a:off x="506165" y="1635248"/>
            <a:ext cx="7616451" cy="533559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41;p8">
            <a:extLst>
              <a:ext uri="{FF2B5EF4-FFF2-40B4-BE49-F238E27FC236}">
                <a16:creationId xmlns:a16="http://schemas.microsoft.com/office/drawing/2014/main" id="{CFE4C78B-DFED-60CF-834A-8ED996B29434}"/>
              </a:ext>
            </a:extLst>
          </p:cNvPr>
          <p:cNvSpPr txBox="1"/>
          <p:nvPr/>
        </p:nvSpPr>
        <p:spPr>
          <a:xfrm>
            <a:off x="522367" y="383509"/>
            <a:ext cx="1723342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Pseudocode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Google Shape;41;p8">
            <a:extLst>
              <a:ext uri="{FF2B5EF4-FFF2-40B4-BE49-F238E27FC236}">
                <a16:creationId xmlns:a16="http://schemas.microsoft.com/office/drawing/2014/main" id="{80BA15B8-1333-C331-C657-DB56AA03B3EC}"/>
              </a:ext>
            </a:extLst>
          </p:cNvPr>
          <p:cNvSpPr txBox="1"/>
          <p:nvPr/>
        </p:nvSpPr>
        <p:spPr>
          <a:xfrm>
            <a:off x="9945394" y="1776578"/>
            <a:ext cx="6385704" cy="482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010001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100010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001010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100010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…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highlight>
                  <a:srgbClr val="FFFF00"/>
                </a:highlight>
                <a:latin typeface="Franklin Gothic"/>
              </a:rPr>
              <a:t>000010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...</a:t>
            </a:r>
          </a:p>
        </p:txBody>
      </p:sp>
      <p:sp>
        <p:nvSpPr>
          <p:cNvPr id="4" name="Google Shape;41;p8">
            <a:extLst>
              <a:ext uri="{FF2B5EF4-FFF2-40B4-BE49-F238E27FC236}">
                <a16:creationId xmlns:a16="http://schemas.microsoft.com/office/drawing/2014/main" id="{3DB61D3C-8219-F53A-6B57-CDA515153EF9}"/>
              </a:ext>
            </a:extLst>
          </p:cNvPr>
          <p:cNvSpPr txBox="1"/>
          <p:nvPr/>
        </p:nvSpPr>
        <p:spPr>
          <a:xfrm>
            <a:off x="6747562" y="1776578"/>
            <a:ext cx="6385704" cy="482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Eric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Dillan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Sebastian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Dillan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…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Jim Ryan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...</a:t>
            </a:r>
          </a:p>
        </p:txBody>
      </p:sp>
      <p:sp>
        <p:nvSpPr>
          <p:cNvPr id="9" name="Google Shape;41;p8">
            <a:extLst>
              <a:ext uri="{FF2B5EF4-FFF2-40B4-BE49-F238E27FC236}">
                <a16:creationId xmlns:a16="http://schemas.microsoft.com/office/drawing/2014/main" id="{9F4FAA2A-7EE5-988E-418D-2E7277A64766}"/>
              </a:ext>
            </a:extLst>
          </p:cNvPr>
          <p:cNvSpPr txBox="1"/>
          <p:nvPr/>
        </p:nvSpPr>
        <p:spPr>
          <a:xfrm>
            <a:off x="12770787" y="1776578"/>
            <a:ext cx="6385704" cy="482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2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1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3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1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…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highlight>
                  <a:srgbClr val="FFFF00"/>
                </a:highlight>
                <a:latin typeface="Franklin Gothic"/>
              </a:rPr>
              <a:t>5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...</a:t>
            </a:r>
          </a:p>
        </p:txBody>
      </p:sp>
      <p:sp>
        <p:nvSpPr>
          <p:cNvPr id="11" name="Google Shape;41;p8">
            <a:extLst>
              <a:ext uri="{FF2B5EF4-FFF2-40B4-BE49-F238E27FC236}">
                <a16:creationId xmlns:a16="http://schemas.microsoft.com/office/drawing/2014/main" id="{31E217EC-D26B-C0CE-2185-4892E188D195}"/>
              </a:ext>
            </a:extLst>
          </p:cNvPr>
          <p:cNvSpPr txBox="1"/>
          <p:nvPr/>
        </p:nvSpPr>
        <p:spPr>
          <a:xfrm>
            <a:off x="10905552" y="6814412"/>
            <a:ext cx="7798279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max = 5</a:t>
            </a:r>
          </a:p>
        </p:txBody>
      </p:sp>
      <p:sp>
        <p:nvSpPr>
          <p:cNvPr id="6" name="Google Shape;41;p8">
            <a:extLst>
              <a:ext uri="{FF2B5EF4-FFF2-40B4-BE49-F238E27FC236}">
                <a16:creationId xmlns:a16="http://schemas.microsoft.com/office/drawing/2014/main" id="{F3FA04D3-7CA5-1471-44EA-6CE8E14638A7}"/>
              </a:ext>
            </a:extLst>
          </p:cNvPr>
          <p:cNvSpPr txBox="1"/>
          <p:nvPr/>
        </p:nvSpPr>
        <p:spPr>
          <a:xfrm>
            <a:off x="11842689" y="8104602"/>
            <a:ext cx="5923367" cy="137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We expect 2^5 = 32 viewers</a:t>
            </a:r>
          </a:p>
        </p:txBody>
      </p:sp>
      <p:sp>
        <p:nvSpPr>
          <p:cNvPr id="14" name="Google Shape;41;p8">
            <a:extLst>
              <a:ext uri="{FF2B5EF4-FFF2-40B4-BE49-F238E27FC236}">
                <a16:creationId xmlns:a16="http://schemas.microsoft.com/office/drawing/2014/main" id="{F6A101D1-A64A-EA86-6B03-F9B390E50D2F}"/>
              </a:ext>
            </a:extLst>
          </p:cNvPr>
          <p:cNvSpPr txBox="1"/>
          <p:nvPr/>
        </p:nvSpPr>
        <p:spPr>
          <a:xfrm>
            <a:off x="2351935" y="7154243"/>
            <a:ext cx="6385704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800">
                <a:solidFill>
                  <a:schemeClr val="tx1"/>
                </a:solidFill>
                <a:latin typeface="Franklin Gothic"/>
              </a:rPr>
              <a:t>For n viewers:</a:t>
            </a:r>
          </a:p>
        </p:txBody>
      </p:sp>
      <p:sp>
        <p:nvSpPr>
          <p:cNvPr id="16" name="Google Shape;41;p8">
            <a:extLst>
              <a:ext uri="{FF2B5EF4-FFF2-40B4-BE49-F238E27FC236}">
                <a16:creationId xmlns:a16="http://schemas.microsoft.com/office/drawing/2014/main" id="{62129281-E163-AA38-68BE-8A5539EC0CF9}"/>
              </a:ext>
            </a:extLst>
          </p:cNvPr>
          <p:cNvSpPr txBox="1"/>
          <p:nvPr/>
        </p:nvSpPr>
        <p:spPr>
          <a:xfrm>
            <a:off x="526560" y="7704767"/>
            <a:ext cx="10033029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max ~ log(n)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store max with log(max) bits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∴ use </a:t>
            </a:r>
            <a:r>
              <a:rPr lang="en-US" sz="5600" b="1">
                <a:solidFill>
                  <a:schemeClr val="tx1"/>
                </a:solidFill>
                <a:latin typeface="Franklin Gothic"/>
              </a:rPr>
              <a:t>log(log(n)) memory</a:t>
            </a:r>
            <a:endParaRPr lang="en-US" b="1">
              <a:solidFill>
                <a:schemeClr val="tx1"/>
              </a:solidFill>
              <a:latin typeface="Franklin Gothic"/>
            </a:endParaRPr>
          </a:p>
        </p:txBody>
      </p:sp>
      <p:sp>
        <p:nvSpPr>
          <p:cNvPr id="10" name="Google Shape;41;p8">
            <a:extLst>
              <a:ext uri="{FF2B5EF4-FFF2-40B4-BE49-F238E27FC236}">
                <a16:creationId xmlns:a16="http://schemas.microsoft.com/office/drawing/2014/main" id="{1F4D5841-040A-EA43-8068-025135332A8A}"/>
              </a:ext>
            </a:extLst>
          </p:cNvPr>
          <p:cNvSpPr txBox="1"/>
          <p:nvPr/>
        </p:nvSpPr>
        <p:spPr>
          <a:xfrm>
            <a:off x="12766545" y="7495180"/>
            <a:ext cx="3140015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400">
                <a:solidFill>
                  <a:schemeClr val="tx1"/>
                </a:solidFill>
                <a:latin typeface="Franklin Gothic"/>
              </a:rPr>
              <a:t>(position of first 1)</a:t>
            </a:r>
          </a:p>
        </p:txBody>
      </p:sp>
    </p:spTree>
    <p:extLst>
      <p:ext uri="{BB962C8B-B14F-4D97-AF65-F5344CB8AC3E}">
        <p14:creationId xmlns:p14="http://schemas.microsoft.com/office/powerpoint/2010/main" val="25749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11" grpId="0"/>
      <p:bldP spid="6" grpId="0"/>
      <p:bldP spid="14" grpId="0"/>
      <p:bldP spid="16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FD1B7-27BB-6B86-AB84-613017699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;p8">
            <a:extLst>
              <a:ext uri="{FF2B5EF4-FFF2-40B4-BE49-F238E27FC236}">
                <a16:creationId xmlns:a16="http://schemas.microsoft.com/office/drawing/2014/main" id="{984BA747-6024-CB6A-8EB4-E53FA808F22E}"/>
              </a:ext>
            </a:extLst>
          </p:cNvPr>
          <p:cNvSpPr txBox="1"/>
          <p:nvPr/>
        </p:nvSpPr>
        <p:spPr>
          <a:xfrm>
            <a:off x="522367" y="383509"/>
            <a:ext cx="1723342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But how accurate is this?</a:t>
            </a:r>
          </a:p>
        </p:txBody>
      </p:sp>
      <p:sp>
        <p:nvSpPr>
          <p:cNvPr id="4" name="Google Shape;41;p8">
            <a:extLst>
              <a:ext uri="{FF2B5EF4-FFF2-40B4-BE49-F238E27FC236}">
                <a16:creationId xmlns:a16="http://schemas.microsoft.com/office/drawing/2014/main" id="{BEA07A87-AE56-D0E7-5F0F-72F498815F8A}"/>
              </a:ext>
            </a:extLst>
          </p:cNvPr>
          <p:cNvSpPr txBox="1"/>
          <p:nvPr/>
        </p:nvSpPr>
        <p:spPr>
          <a:xfrm>
            <a:off x="522366" y="1493068"/>
            <a:ext cx="1723342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tx1"/>
                </a:solidFill>
                <a:latin typeface="Franklin Gothic"/>
                <a:cs typeface="Courier New"/>
              </a:rPr>
              <a:t>Recall </a:t>
            </a:r>
            <a:r>
              <a:rPr lang="en-US" sz="2400" b="1" err="1">
                <a:solidFill>
                  <a:schemeClr val="tx1"/>
                </a:solidFill>
                <a:latin typeface="Courier New"/>
                <a:cs typeface="Courier New"/>
              </a:rPr>
              <a:t>estimated_viewers</a:t>
            </a:r>
            <a:r>
              <a:rPr lang="en-US" sz="2400" b="1">
                <a:solidFill>
                  <a:schemeClr val="tx1"/>
                </a:solidFill>
                <a:latin typeface="Courier New"/>
                <a:cs typeface="Courier New"/>
              </a:rPr>
              <a:t>: 2**max1</a:t>
            </a:r>
            <a:endParaRPr lang="en-US" sz="5600">
              <a:solidFill>
                <a:schemeClr val="tx1"/>
              </a:solidFill>
              <a:latin typeface="Franklin Gothic"/>
              <a:cs typeface="Courier New"/>
            </a:endParaRPr>
          </a:p>
        </p:txBody>
      </p:sp>
      <p:sp>
        <p:nvSpPr>
          <p:cNvPr id="12" name="Google Shape;41;p8">
            <a:extLst>
              <a:ext uri="{FF2B5EF4-FFF2-40B4-BE49-F238E27FC236}">
                <a16:creationId xmlns:a16="http://schemas.microsoft.com/office/drawing/2014/main" id="{FE585F91-5484-3F1D-40A6-9D401FD2181B}"/>
              </a:ext>
            </a:extLst>
          </p:cNvPr>
          <p:cNvSpPr txBox="1"/>
          <p:nvPr/>
        </p:nvSpPr>
        <p:spPr>
          <a:xfrm>
            <a:off x="533497" y="2377501"/>
            <a:ext cx="1723342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  <a:cs typeface="Courier New"/>
              </a:rPr>
              <a:t>Solution: average many estimates!</a:t>
            </a:r>
          </a:p>
        </p:txBody>
      </p:sp>
      <p:sp>
        <p:nvSpPr>
          <p:cNvPr id="15" name="Google Shape;41;p8">
            <a:extLst>
              <a:ext uri="{FF2B5EF4-FFF2-40B4-BE49-F238E27FC236}">
                <a16:creationId xmlns:a16="http://schemas.microsoft.com/office/drawing/2014/main" id="{4946ECBE-AB9B-3BE6-0779-B53EC0453F05}"/>
              </a:ext>
            </a:extLst>
          </p:cNvPr>
          <p:cNvSpPr txBox="1"/>
          <p:nvPr/>
        </p:nvSpPr>
        <p:spPr>
          <a:xfrm>
            <a:off x="-534246" y="3792881"/>
            <a:ext cx="6385704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Eric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Dillan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Sebastian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Dillan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Jim Ryan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...</a:t>
            </a:r>
          </a:p>
        </p:txBody>
      </p:sp>
      <p:sp>
        <p:nvSpPr>
          <p:cNvPr id="19" name="Google Shape;41;p8">
            <a:extLst>
              <a:ext uri="{FF2B5EF4-FFF2-40B4-BE49-F238E27FC236}">
                <a16:creationId xmlns:a16="http://schemas.microsoft.com/office/drawing/2014/main" id="{65C9D0F9-0BF3-6040-3BF5-75ADFEACCEBE}"/>
              </a:ext>
            </a:extLst>
          </p:cNvPr>
          <p:cNvSpPr txBox="1"/>
          <p:nvPr/>
        </p:nvSpPr>
        <p:spPr>
          <a:xfrm>
            <a:off x="3072839" y="3791169"/>
            <a:ext cx="6385704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010001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100010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001010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100010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000010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...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0ACE21E-8331-8BC6-0B0E-43CBA4350DB6}"/>
              </a:ext>
            </a:extLst>
          </p:cNvPr>
          <p:cNvSpPr/>
          <p:nvPr/>
        </p:nvSpPr>
        <p:spPr>
          <a:xfrm>
            <a:off x="11771204" y="3816277"/>
            <a:ext cx="1691582" cy="111302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621937-0876-A26E-A314-29EAD3407889}"/>
              </a:ext>
            </a:extLst>
          </p:cNvPr>
          <p:cNvSpPr txBox="1"/>
          <p:nvPr/>
        </p:nvSpPr>
        <p:spPr>
          <a:xfrm>
            <a:off x="12071016" y="3897276"/>
            <a:ext cx="108649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600">
                <a:latin typeface="Franklin Gothic"/>
              </a:rPr>
              <a:t>00</a:t>
            </a:r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667BA99-BC30-6887-63B2-2C01461937C8}"/>
              </a:ext>
            </a:extLst>
          </p:cNvPr>
          <p:cNvSpPr/>
          <p:nvPr/>
        </p:nvSpPr>
        <p:spPr>
          <a:xfrm>
            <a:off x="11796889" y="5190445"/>
            <a:ext cx="1691582" cy="111302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C73779-621E-36C6-AB78-3A49F263E827}"/>
              </a:ext>
            </a:extLst>
          </p:cNvPr>
          <p:cNvSpPr txBox="1"/>
          <p:nvPr/>
        </p:nvSpPr>
        <p:spPr>
          <a:xfrm>
            <a:off x="12096701" y="5271444"/>
            <a:ext cx="108649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600">
                <a:latin typeface="Franklin Gothic"/>
              </a:rPr>
              <a:t>01</a:t>
            </a:r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CB5096C-743D-2179-DE0A-E5CC5E52FB07}"/>
              </a:ext>
            </a:extLst>
          </p:cNvPr>
          <p:cNvSpPr/>
          <p:nvPr/>
        </p:nvSpPr>
        <p:spPr>
          <a:xfrm>
            <a:off x="11784046" y="6564613"/>
            <a:ext cx="1691582" cy="111302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BC3BD3-5B14-7687-36EA-3AD822B66616}"/>
              </a:ext>
            </a:extLst>
          </p:cNvPr>
          <p:cNvSpPr txBox="1"/>
          <p:nvPr/>
        </p:nvSpPr>
        <p:spPr>
          <a:xfrm>
            <a:off x="12083858" y="6645612"/>
            <a:ext cx="108649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600">
                <a:latin typeface="Franklin Gothic"/>
              </a:rPr>
              <a:t>10</a:t>
            </a:r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FF5F05E-6AC5-2078-B92B-DD5B4497B820}"/>
              </a:ext>
            </a:extLst>
          </p:cNvPr>
          <p:cNvSpPr/>
          <p:nvPr/>
        </p:nvSpPr>
        <p:spPr>
          <a:xfrm>
            <a:off x="11771203" y="7938781"/>
            <a:ext cx="1691582" cy="111302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8D6D10-F05B-FD2B-2EFA-914AC8EE0771}"/>
              </a:ext>
            </a:extLst>
          </p:cNvPr>
          <p:cNvSpPr txBox="1"/>
          <p:nvPr/>
        </p:nvSpPr>
        <p:spPr>
          <a:xfrm>
            <a:off x="12071015" y="8019780"/>
            <a:ext cx="108649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600">
                <a:latin typeface="Franklin Gothic"/>
              </a:rPr>
              <a:t>11</a:t>
            </a:r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C96F15-1C6D-BA7A-5118-C38C55F48BA8}"/>
              </a:ext>
            </a:extLst>
          </p:cNvPr>
          <p:cNvCxnSpPr/>
          <p:nvPr/>
        </p:nvCxnSpPr>
        <p:spPr>
          <a:xfrm>
            <a:off x="7636645" y="4009407"/>
            <a:ext cx="3708021" cy="162222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41;p8">
            <a:extLst>
              <a:ext uri="{FF2B5EF4-FFF2-40B4-BE49-F238E27FC236}">
                <a16:creationId xmlns:a16="http://schemas.microsoft.com/office/drawing/2014/main" id="{99902D8A-D59B-4553-56ED-F9548E0B7C10}"/>
              </a:ext>
            </a:extLst>
          </p:cNvPr>
          <p:cNvSpPr txBox="1"/>
          <p:nvPr/>
        </p:nvSpPr>
        <p:spPr>
          <a:xfrm>
            <a:off x="11906902" y="5446165"/>
            <a:ext cx="6385704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4400">
                <a:solidFill>
                  <a:schemeClr val="tx1"/>
                </a:solidFill>
                <a:latin typeface="Franklin Gothic"/>
              </a:rPr>
              <a:t>max = 4 </a:t>
            </a:r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ACBD0F-83C1-D8EF-E922-864BFCC65BF6}"/>
              </a:ext>
            </a:extLst>
          </p:cNvPr>
          <p:cNvSpPr/>
          <p:nvPr/>
        </p:nvSpPr>
        <p:spPr>
          <a:xfrm>
            <a:off x="4954593" y="3622986"/>
            <a:ext cx="898451" cy="36618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DA42C6-EC8B-AF01-82FC-1F95B9243BC7}"/>
              </a:ext>
            </a:extLst>
          </p:cNvPr>
          <p:cNvSpPr/>
          <p:nvPr/>
        </p:nvSpPr>
        <p:spPr>
          <a:xfrm>
            <a:off x="5866424" y="3622985"/>
            <a:ext cx="1733226" cy="3661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Google Shape;41;p8">
            <a:extLst>
              <a:ext uri="{FF2B5EF4-FFF2-40B4-BE49-F238E27FC236}">
                <a16:creationId xmlns:a16="http://schemas.microsoft.com/office/drawing/2014/main" id="{6BFEE675-B1EB-96DF-7A6F-F53F5039A888}"/>
              </a:ext>
            </a:extLst>
          </p:cNvPr>
          <p:cNvSpPr txBox="1"/>
          <p:nvPr/>
        </p:nvSpPr>
        <p:spPr>
          <a:xfrm>
            <a:off x="11905190" y="4083127"/>
            <a:ext cx="6385704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4400">
                <a:solidFill>
                  <a:schemeClr val="tx1"/>
                </a:solidFill>
                <a:latin typeface="Franklin Gothic"/>
              </a:rPr>
              <a:t>max = 5</a:t>
            </a:r>
          </a:p>
        </p:txBody>
      </p:sp>
      <p:sp>
        <p:nvSpPr>
          <p:cNvPr id="43" name="Google Shape;41;p8">
            <a:extLst>
              <a:ext uri="{FF2B5EF4-FFF2-40B4-BE49-F238E27FC236}">
                <a16:creationId xmlns:a16="http://schemas.microsoft.com/office/drawing/2014/main" id="{1B0CD393-9FB6-0634-B8AF-4B36B39B9D04}"/>
              </a:ext>
            </a:extLst>
          </p:cNvPr>
          <p:cNvSpPr txBox="1"/>
          <p:nvPr/>
        </p:nvSpPr>
        <p:spPr>
          <a:xfrm>
            <a:off x="13380386" y="6739853"/>
            <a:ext cx="3444728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4400">
                <a:solidFill>
                  <a:schemeClr val="tx1"/>
                </a:solidFill>
                <a:latin typeface="Franklin Gothic"/>
              </a:rPr>
              <a:t>max = 6</a:t>
            </a:r>
          </a:p>
        </p:txBody>
      </p:sp>
      <p:sp>
        <p:nvSpPr>
          <p:cNvPr id="45" name="Google Shape;41;p8">
            <a:extLst>
              <a:ext uri="{FF2B5EF4-FFF2-40B4-BE49-F238E27FC236}">
                <a16:creationId xmlns:a16="http://schemas.microsoft.com/office/drawing/2014/main" id="{E1EE240E-A85E-5BCA-A908-5AE100D8FC6D}"/>
              </a:ext>
            </a:extLst>
          </p:cNvPr>
          <p:cNvSpPr txBox="1"/>
          <p:nvPr/>
        </p:nvSpPr>
        <p:spPr>
          <a:xfrm>
            <a:off x="13352990" y="8137995"/>
            <a:ext cx="3470412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4400">
                <a:solidFill>
                  <a:schemeClr val="tx1"/>
                </a:solidFill>
                <a:latin typeface="Franklin Gothic"/>
              </a:rPr>
              <a:t>max = 3</a:t>
            </a:r>
          </a:p>
        </p:txBody>
      </p:sp>
      <p:sp>
        <p:nvSpPr>
          <p:cNvPr id="47" name="Google Shape;41;p8">
            <a:extLst>
              <a:ext uri="{FF2B5EF4-FFF2-40B4-BE49-F238E27FC236}">
                <a16:creationId xmlns:a16="http://schemas.microsoft.com/office/drawing/2014/main" id="{CB77AB42-2C96-E764-142E-650F1E173F9A}"/>
              </a:ext>
            </a:extLst>
          </p:cNvPr>
          <p:cNvSpPr txBox="1"/>
          <p:nvPr/>
        </p:nvSpPr>
        <p:spPr>
          <a:xfrm>
            <a:off x="-1193139" y="8754258"/>
            <a:ext cx="5769254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4400">
                <a:solidFill>
                  <a:schemeClr val="tx1"/>
                </a:solidFill>
                <a:latin typeface="Franklin Gothic"/>
              </a:rPr>
              <a:t>estimate = </a:t>
            </a:r>
          </a:p>
        </p:txBody>
      </p:sp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2E72435-A59E-2CDD-2DBE-D3607971F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147" y="8021072"/>
            <a:ext cx="4438840" cy="1790134"/>
          </a:xfrm>
          <a:prstGeom prst="rect">
            <a:avLst/>
          </a:prstGeom>
        </p:spPr>
      </p:pic>
      <p:pic>
        <p:nvPicPr>
          <p:cNvPr id="6" name="Picture 5" descr="A number and symbol on a white background&#10;&#10;AI-generated content may be incorrect.">
            <a:extLst>
              <a:ext uri="{FF2B5EF4-FFF2-40B4-BE49-F238E27FC236}">
                <a16:creationId xmlns:a16="http://schemas.microsoft.com/office/drawing/2014/main" id="{41900CE0-2069-A75D-C226-4D5D44C76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62" y="8395459"/>
            <a:ext cx="3580573" cy="9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  <p:bldP spid="19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7" grpId="0"/>
      <p:bldP spid="38" grpId="0" animBg="1"/>
      <p:bldP spid="39" grpId="0" animBg="1"/>
      <p:bldP spid="41" grpId="0"/>
      <p:bldP spid="43" grpId="0"/>
      <p:bldP spid="45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6CFA4-C404-BDDE-76FE-BBF4F258C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8">
            <a:extLst>
              <a:ext uri="{FF2B5EF4-FFF2-40B4-BE49-F238E27FC236}">
                <a16:creationId xmlns:a16="http://schemas.microsoft.com/office/drawing/2014/main" id="{91F20960-177C-F1F7-8D18-395D74693E07}"/>
              </a:ext>
            </a:extLst>
          </p:cNvPr>
          <p:cNvSpPr txBox="1"/>
          <p:nvPr/>
        </p:nvSpPr>
        <p:spPr>
          <a:xfrm>
            <a:off x="522367" y="383509"/>
            <a:ext cx="17233420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Why alpha?</a:t>
            </a: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</p:txBody>
      </p:sp>
      <p:sp>
        <p:nvSpPr>
          <p:cNvPr id="4" name="Google Shape;41;p8">
            <a:extLst>
              <a:ext uri="{FF2B5EF4-FFF2-40B4-BE49-F238E27FC236}">
                <a16:creationId xmlns:a16="http://schemas.microsoft.com/office/drawing/2014/main" id="{CD2FB345-BB05-81A5-0570-357A0BDE10D5}"/>
              </a:ext>
            </a:extLst>
          </p:cNvPr>
          <p:cNvSpPr txBox="1"/>
          <p:nvPr/>
        </p:nvSpPr>
        <p:spPr>
          <a:xfrm>
            <a:off x="532305" y="2232186"/>
            <a:ext cx="1723342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 </a:t>
            </a:r>
          </a:p>
        </p:txBody>
      </p:sp>
      <p:pic>
        <p:nvPicPr>
          <p:cNvPr id="8" name="Picture 7" descr="A number and symbol on a white background&#10;&#10;AI-generated content may be incorrect.">
            <a:extLst>
              <a:ext uri="{FF2B5EF4-FFF2-40B4-BE49-F238E27FC236}">
                <a16:creationId xmlns:a16="http://schemas.microsoft.com/office/drawing/2014/main" id="{B659AA90-B106-FAB2-4794-D4C769044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424" y="1338677"/>
            <a:ext cx="6721336" cy="1586533"/>
          </a:xfrm>
          <a:prstGeom prst="rect">
            <a:avLst/>
          </a:prstGeom>
        </p:spPr>
      </p:pic>
      <p:sp>
        <p:nvSpPr>
          <p:cNvPr id="9" name="Google Shape;41;p8">
            <a:extLst>
              <a:ext uri="{FF2B5EF4-FFF2-40B4-BE49-F238E27FC236}">
                <a16:creationId xmlns:a16="http://schemas.microsoft.com/office/drawing/2014/main" id="{BEF6F79A-B95A-C245-3C4C-9D7F1A6AFA12}"/>
              </a:ext>
            </a:extLst>
          </p:cNvPr>
          <p:cNvSpPr txBox="1"/>
          <p:nvPr/>
        </p:nvSpPr>
        <p:spPr>
          <a:xfrm>
            <a:off x="3613436" y="4826300"/>
            <a:ext cx="10703410" cy="241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4200">
                <a:solidFill>
                  <a:schemeClr val="tx1"/>
                </a:solidFill>
                <a:latin typeface="Franklin Gothic"/>
              </a:rPr>
              <a:t>Mathematical analysis that exceeds the scope of an undergraduate algorithms class...</a:t>
            </a: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</p:txBody>
      </p:sp>
      <p:sp>
        <p:nvSpPr>
          <p:cNvPr id="11" name="Google Shape;41;p8">
            <a:extLst>
              <a:ext uri="{FF2B5EF4-FFF2-40B4-BE49-F238E27FC236}">
                <a16:creationId xmlns:a16="http://schemas.microsoft.com/office/drawing/2014/main" id="{60B63A69-6388-9DAA-8757-E8E734A3DBFD}"/>
              </a:ext>
            </a:extLst>
          </p:cNvPr>
          <p:cNvSpPr txBox="1"/>
          <p:nvPr/>
        </p:nvSpPr>
        <p:spPr>
          <a:xfrm>
            <a:off x="343462" y="3206221"/>
            <a:ext cx="17233420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Our approximation is biased </a:t>
            </a:r>
            <a:r>
              <a:rPr lang="en-US" sz="5600" b="1">
                <a:solidFill>
                  <a:schemeClr val="tx1"/>
                </a:solidFill>
                <a:latin typeface="Franklin Gothic"/>
              </a:rPr>
              <a:t>above </a:t>
            </a:r>
            <a:r>
              <a:rPr lang="en-US" sz="5600">
                <a:solidFill>
                  <a:schemeClr val="tx1"/>
                </a:solidFill>
                <a:latin typeface="Franklin Gothic"/>
              </a:rPr>
              <a:t>the end result.</a:t>
            </a: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</p:txBody>
      </p:sp>
      <p:sp>
        <p:nvSpPr>
          <p:cNvPr id="12" name="Google Shape;41;p8">
            <a:extLst>
              <a:ext uri="{FF2B5EF4-FFF2-40B4-BE49-F238E27FC236}">
                <a16:creationId xmlns:a16="http://schemas.microsoft.com/office/drawing/2014/main" id="{EE49B137-13EE-767E-ECD7-9DB614E7AA74}"/>
              </a:ext>
            </a:extLst>
          </p:cNvPr>
          <p:cNvSpPr txBox="1"/>
          <p:nvPr/>
        </p:nvSpPr>
        <p:spPr>
          <a:xfrm>
            <a:off x="-6365451" y="4995264"/>
            <a:ext cx="17233420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Why?</a:t>
            </a:r>
            <a:endParaRPr lang="en-US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</p:txBody>
      </p:sp>
      <p:pic>
        <p:nvPicPr>
          <p:cNvPr id="13" name="Picture 12" descr="A black and white image of a face&#10;&#10;AI-generated content may be incorrect.">
            <a:extLst>
              <a:ext uri="{FF2B5EF4-FFF2-40B4-BE49-F238E27FC236}">
                <a16:creationId xmlns:a16="http://schemas.microsoft.com/office/drawing/2014/main" id="{81299023-7617-D1BD-DF1D-85E824B9D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31" y="6659839"/>
            <a:ext cx="12973050" cy="1400175"/>
          </a:xfrm>
          <a:prstGeom prst="rect">
            <a:avLst/>
          </a:prstGeom>
        </p:spPr>
      </p:pic>
      <p:sp>
        <p:nvSpPr>
          <p:cNvPr id="15" name="Google Shape;41;p8">
            <a:extLst>
              <a:ext uri="{FF2B5EF4-FFF2-40B4-BE49-F238E27FC236}">
                <a16:creationId xmlns:a16="http://schemas.microsoft.com/office/drawing/2014/main" id="{1FB865B7-3A11-8CA4-7D68-627BBF5F4203}"/>
              </a:ext>
            </a:extLst>
          </p:cNvPr>
          <p:cNvSpPr txBox="1"/>
          <p:nvPr/>
        </p:nvSpPr>
        <p:spPr>
          <a:xfrm>
            <a:off x="354592" y="8636969"/>
            <a:ext cx="17233420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Multiplying by alpha counteracts this bias.</a:t>
            </a: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315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EC328-1895-4B40-9075-B0658DA79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;p8">
            <a:extLst>
              <a:ext uri="{FF2B5EF4-FFF2-40B4-BE49-F238E27FC236}">
                <a16:creationId xmlns:a16="http://schemas.microsoft.com/office/drawing/2014/main" id="{357A7F51-813C-E64B-140D-AE884D72F40A}"/>
              </a:ext>
            </a:extLst>
          </p:cNvPr>
          <p:cNvSpPr txBox="1"/>
          <p:nvPr/>
        </p:nvSpPr>
        <p:spPr>
          <a:xfrm>
            <a:off x="776651" y="1017938"/>
            <a:ext cx="6260621" cy="482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 err="1">
                <a:solidFill>
                  <a:schemeClr val="tx1"/>
                </a:solidFill>
                <a:latin typeface="Franklin Gothic"/>
              </a:rPr>
              <a:t>LogLog</a:t>
            </a: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Arithmetic mean</a:t>
            </a: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</p:txBody>
      </p:sp>
      <p:pic>
        <p:nvPicPr>
          <p:cNvPr id="5" name="Picture 4" descr="A black text with a square root of a square&#10;&#10;AI-generated content may be incorrect.">
            <a:extLst>
              <a:ext uri="{FF2B5EF4-FFF2-40B4-BE49-F238E27FC236}">
                <a16:creationId xmlns:a16="http://schemas.microsoft.com/office/drawing/2014/main" id="{FC6179D3-8F56-82E2-14A6-CAA95132A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84" y="7261538"/>
            <a:ext cx="1518327" cy="1659169"/>
          </a:xfrm>
          <a:prstGeom prst="rect">
            <a:avLst/>
          </a:prstGeom>
        </p:spPr>
      </p:pic>
      <p:sp>
        <p:nvSpPr>
          <p:cNvPr id="8" name="Google Shape;41;p8">
            <a:extLst>
              <a:ext uri="{FF2B5EF4-FFF2-40B4-BE49-F238E27FC236}">
                <a16:creationId xmlns:a16="http://schemas.microsoft.com/office/drawing/2014/main" id="{20FCFDCF-8781-6DAE-A08C-4AF58F470615}"/>
              </a:ext>
            </a:extLst>
          </p:cNvPr>
          <p:cNvSpPr txBox="1"/>
          <p:nvPr/>
        </p:nvSpPr>
        <p:spPr>
          <a:xfrm>
            <a:off x="10008837" y="887798"/>
            <a:ext cx="6260621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 err="1">
                <a:solidFill>
                  <a:schemeClr val="tx1"/>
                </a:solidFill>
                <a:latin typeface="Franklin Gothic"/>
              </a:rPr>
              <a:t>HyperLogLog</a:t>
            </a: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Harmonic mean</a:t>
            </a: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 </a:t>
            </a:r>
          </a:p>
        </p:txBody>
      </p:sp>
      <p:pic>
        <p:nvPicPr>
          <p:cNvPr id="9" name="Picture 8" descr="A square root of a mathematical equation&#10;&#10;AI-generated content may be incorrect.">
            <a:extLst>
              <a:ext uri="{FF2B5EF4-FFF2-40B4-BE49-F238E27FC236}">
                <a16:creationId xmlns:a16="http://schemas.microsoft.com/office/drawing/2014/main" id="{A394098B-1AB4-2B89-5FF5-FA75A77F6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2955" y="7334464"/>
            <a:ext cx="1804933" cy="17954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F564DA-2476-7357-1BDD-A0941F9A9473}"/>
              </a:ext>
            </a:extLst>
          </p:cNvPr>
          <p:cNvSpPr txBox="1"/>
          <p:nvPr/>
        </p:nvSpPr>
        <p:spPr>
          <a:xfrm>
            <a:off x="1389579" y="7573339"/>
            <a:ext cx="455402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600">
                <a:latin typeface="Franklin Gothic"/>
              </a:rPr>
              <a:t>std. error = ​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63C5CF-BC51-F440-BE60-7B605688E387}"/>
              </a:ext>
            </a:extLst>
          </p:cNvPr>
          <p:cNvSpPr txBox="1"/>
          <p:nvPr/>
        </p:nvSpPr>
        <p:spPr>
          <a:xfrm>
            <a:off x="10186827" y="7753136"/>
            <a:ext cx="377061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600">
                <a:latin typeface="Franklin Gothic"/>
              </a:rPr>
              <a:t>std. error = ​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44BF0-648F-8C54-A3BD-3BD6D9F6826F}"/>
              </a:ext>
            </a:extLst>
          </p:cNvPr>
          <p:cNvSpPr txBox="1"/>
          <p:nvPr/>
        </p:nvSpPr>
        <p:spPr>
          <a:xfrm>
            <a:off x="8003197" y="9434821"/>
            <a:ext cx="946528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Franklin Gothic"/>
              </a:rPr>
              <a:t>ex. 16384 buckets = 0.8125% error (HLL)</a:t>
            </a:r>
            <a:endParaRPr lang="en-US" sz="4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B5AD34-2E51-811A-5F68-5D95CF091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4524" y="3450783"/>
            <a:ext cx="3977491" cy="1535452"/>
          </a:xfrm>
          <a:prstGeom prst="rect">
            <a:avLst/>
          </a:prstGeom>
        </p:spPr>
      </p:pic>
      <p:pic>
        <p:nvPicPr>
          <p:cNvPr id="15" name="Picture 1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E6E708B-E287-7C8D-EB5C-1911642C3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5216" y="5022741"/>
            <a:ext cx="5982982" cy="1472950"/>
          </a:xfrm>
          <a:prstGeom prst="rect">
            <a:avLst/>
          </a:prstGeom>
        </p:spPr>
      </p:pic>
      <p:pic>
        <p:nvPicPr>
          <p:cNvPr id="16" name="Picture 15" descr="A black text with a white background&#10;&#10;AI-generated content may be incorrect.">
            <a:extLst>
              <a:ext uri="{FF2B5EF4-FFF2-40B4-BE49-F238E27FC236}">
                <a16:creationId xmlns:a16="http://schemas.microsoft.com/office/drawing/2014/main" id="{D7088DCE-8906-03D9-7B0D-DD8887DEEC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250" y="3814014"/>
            <a:ext cx="6734175" cy="809625"/>
          </a:xfrm>
          <a:prstGeom prst="rect">
            <a:avLst/>
          </a:prstGeom>
        </p:spPr>
      </p:pic>
      <p:pic>
        <p:nvPicPr>
          <p:cNvPr id="17" name="Picture 16" descr="A black symbol with a white background&#10;&#10;AI-generated content may be incorrect.">
            <a:extLst>
              <a:ext uri="{FF2B5EF4-FFF2-40B4-BE49-F238E27FC236}">
                <a16:creationId xmlns:a16="http://schemas.microsoft.com/office/drawing/2014/main" id="{04CD1CA8-4568-CF63-E5DD-D3176F4F8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969" y="4733925"/>
            <a:ext cx="4238625" cy="819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347843-09F7-2E62-FDB0-7C89C086B4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54791" y="4990114"/>
            <a:ext cx="4363893" cy="17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/>
      <p:bldP spid="1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17268-6334-46D5-75B1-ACDE23B90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8">
            <a:extLst>
              <a:ext uri="{FF2B5EF4-FFF2-40B4-BE49-F238E27FC236}">
                <a16:creationId xmlns:a16="http://schemas.microsoft.com/office/drawing/2014/main" id="{4C36588D-BF29-381C-52A6-146F7631ACBD}"/>
              </a:ext>
            </a:extLst>
          </p:cNvPr>
          <p:cNvSpPr txBox="1"/>
          <p:nvPr/>
        </p:nvSpPr>
        <p:spPr>
          <a:xfrm>
            <a:off x="522367" y="383509"/>
            <a:ext cx="17233420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Why a harmonic mean?</a:t>
            </a:r>
            <a:endParaRPr lang="en-US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</p:txBody>
      </p:sp>
      <p:sp>
        <p:nvSpPr>
          <p:cNvPr id="3" name="Google Shape;41;p8">
            <a:extLst>
              <a:ext uri="{FF2B5EF4-FFF2-40B4-BE49-F238E27FC236}">
                <a16:creationId xmlns:a16="http://schemas.microsoft.com/office/drawing/2014/main" id="{6F5DD2CE-37B6-C1FF-9E5B-EAE3A1736331}"/>
              </a:ext>
            </a:extLst>
          </p:cNvPr>
          <p:cNvSpPr txBox="1"/>
          <p:nvPr/>
        </p:nvSpPr>
        <p:spPr>
          <a:xfrm>
            <a:off x="522367" y="1839216"/>
            <a:ext cx="17246262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Consider the following bucket maxes:</a:t>
            </a:r>
            <a:endParaRPr lang="en-US" sz="5600" b="1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{3, 3, 3}</a:t>
            </a:r>
          </a:p>
          <a:p>
            <a:pPr algn="ctr">
              <a:lnSpc>
                <a:spcPct val="80000"/>
              </a:lnSpc>
            </a:pPr>
            <a:endParaRPr lang="en-US" sz="5600" b="1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</p:txBody>
      </p:sp>
      <p:sp>
        <p:nvSpPr>
          <p:cNvPr id="10" name="Google Shape;41;p8">
            <a:extLst>
              <a:ext uri="{FF2B5EF4-FFF2-40B4-BE49-F238E27FC236}">
                <a16:creationId xmlns:a16="http://schemas.microsoft.com/office/drawing/2014/main" id="{AE0F574A-D0FC-71E0-79F2-793E627C84CB}"/>
              </a:ext>
            </a:extLst>
          </p:cNvPr>
          <p:cNvSpPr txBox="1"/>
          <p:nvPr/>
        </p:nvSpPr>
        <p:spPr>
          <a:xfrm>
            <a:off x="522367" y="3844857"/>
            <a:ext cx="5318185" cy="275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Arithmetic</a:t>
            </a:r>
            <a:endParaRPr lang="en-US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endParaRPr lang="en-US" sz="5600" b="1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</p:txBody>
      </p:sp>
      <p:sp>
        <p:nvSpPr>
          <p:cNvPr id="14" name="Google Shape;41;p8">
            <a:extLst>
              <a:ext uri="{FF2B5EF4-FFF2-40B4-BE49-F238E27FC236}">
                <a16:creationId xmlns:a16="http://schemas.microsoft.com/office/drawing/2014/main" id="{E786D855-372D-33A6-219F-D9D88943D2D6}"/>
              </a:ext>
            </a:extLst>
          </p:cNvPr>
          <p:cNvSpPr txBox="1"/>
          <p:nvPr/>
        </p:nvSpPr>
        <p:spPr>
          <a:xfrm>
            <a:off x="11779839" y="3564499"/>
            <a:ext cx="5318185" cy="275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Harmonic</a:t>
            </a:r>
            <a:endParaRPr lang="en-US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endParaRPr lang="en-US" sz="5600" b="1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574E8E-C7E2-6573-1DBA-B84409BA3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06" y="4529946"/>
            <a:ext cx="2514600" cy="1485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2A479E-A153-B46E-3D8C-B3FAEC418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013" y="5050677"/>
            <a:ext cx="1381125" cy="962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6B2B76-11C4-6F27-7EF9-5A740B190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719" y="4595633"/>
            <a:ext cx="6705600" cy="1419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95E0FD-12C8-BD30-1F81-47A1D95DD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4053" y="5144219"/>
            <a:ext cx="1447800" cy="990600"/>
          </a:xfrm>
          <a:prstGeom prst="rect">
            <a:avLst/>
          </a:prstGeom>
        </p:spPr>
      </p:pic>
      <p:sp>
        <p:nvSpPr>
          <p:cNvPr id="19" name="Google Shape;41;p8">
            <a:extLst>
              <a:ext uri="{FF2B5EF4-FFF2-40B4-BE49-F238E27FC236}">
                <a16:creationId xmlns:a16="http://schemas.microsoft.com/office/drawing/2014/main" id="{682A1795-ACC9-A8C3-03BD-1BADDD1AAC79}"/>
              </a:ext>
            </a:extLst>
          </p:cNvPr>
          <p:cNvSpPr txBox="1"/>
          <p:nvPr/>
        </p:nvSpPr>
        <p:spPr>
          <a:xfrm>
            <a:off x="4863199" y="6581684"/>
            <a:ext cx="8577442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Now add an outlier:</a:t>
            </a:r>
            <a:endParaRPr lang="en-US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{3, 3, 3, 10}</a:t>
            </a:r>
          </a:p>
          <a:p>
            <a:pPr algn="ctr">
              <a:lnSpc>
                <a:spcPct val="80000"/>
              </a:lnSpc>
            </a:pPr>
            <a:endParaRPr lang="en-US" sz="5600" b="1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ECB9C9-51D9-12AF-35E2-F4DA213FC9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789" y="8316494"/>
            <a:ext cx="3352800" cy="12668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4C8EB2-8A8E-357A-6A48-503E431AE6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5492" y="8660472"/>
            <a:ext cx="4419600" cy="9239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8ED2E0-F7A7-F28B-A432-92BCD32D20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5438" y="8311192"/>
            <a:ext cx="7696200" cy="11049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959D3D-81A5-A028-4F15-7B84652BCB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50776" y="9361368"/>
            <a:ext cx="4200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4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4" grpId="0"/>
      <p:bldP spid="19" grpId="0"/>
    </p:bldLst>
  </p:timing>
</p:sld>
</file>

<file path=ppt/theme/theme1.xml><?xml version="1.0" encoding="utf-8"?>
<a:theme xmlns:a="http://schemas.openxmlformats.org/drawingml/2006/main" name="Minimal White Slid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Minimal White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2025-04-23T04:45:29Z</dcterms:modified>
</cp:coreProperties>
</file>