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358" r:id="rId3"/>
    <p:sldId id="362" r:id="rId4"/>
    <p:sldId id="366" r:id="rId5"/>
    <p:sldId id="363" r:id="rId6"/>
    <p:sldId id="364" r:id="rId7"/>
    <p:sldId id="367" r:id="rId8"/>
    <p:sldId id="365" r:id="rId9"/>
    <p:sldId id="3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D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680" autoAdjust="0"/>
  </p:normalViewPr>
  <p:slideViewPr>
    <p:cSldViewPr snapToGrid="0">
      <p:cViewPr varScale="1">
        <p:scale>
          <a:sx n="116" d="100"/>
          <a:sy n="116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367F5-888C-448A-8BF9-DB36B1A72B1A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C0CB5-EA74-4B6A-9BAC-9B76E93A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1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BDE956-AECE-4A49-8BC2-51A8C013B7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82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28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39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1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75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36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3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51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1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3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16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4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6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.png"/><Relationship Id="rId21" Type="http://schemas.openxmlformats.org/officeDocument/2006/relationships/image" Target="../media/image27.png"/><Relationship Id="rId42" Type="http://schemas.openxmlformats.org/officeDocument/2006/relationships/image" Target="../media/image48.png"/><Relationship Id="rId47" Type="http://schemas.openxmlformats.org/officeDocument/2006/relationships/image" Target="../media/image53.png"/><Relationship Id="rId63" Type="http://schemas.openxmlformats.org/officeDocument/2006/relationships/image" Target="../media/image69.png"/><Relationship Id="rId68" Type="http://schemas.openxmlformats.org/officeDocument/2006/relationships/image" Target="../media/image74.png"/><Relationship Id="rId84" Type="http://schemas.openxmlformats.org/officeDocument/2006/relationships/image" Target="../media/image90.png"/><Relationship Id="rId89" Type="http://schemas.openxmlformats.org/officeDocument/2006/relationships/image" Target="../media/image95.png"/><Relationship Id="rId16" Type="http://schemas.openxmlformats.org/officeDocument/2006/relationships/image" Target="../media/image22.png"/><Relationship Id="rId11" Type="http://schemas.openxmlformats.org/officeDocument/2006/relationships/image" Target="../media/image17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53" Type="http://schemas.openxmlformats.org/officeDocument/2006/relationships/image" Target="../media/image59.png"/><Relationship Id="rId58" Type="http://schemas.openxmlformats.org/officeDocument/2006/relationships/image" Target="../media/image64.png"/><Relationship Id="rId74" Type="http://schemas.openxmlformats.org/officeDocument/2006/relationships/image" Target="../media/image80.png"/><Relationship Id="rId79" Type="http://schemas.openxmlformats.org/officeDocument/2006/relationships/image" Target="../media/image85.png"/><Relationship Id="rId5" Type="http://schemas.openxmlformats.org/officeDocument/2006/relationships/image" Target="../media/image11.png"/><Relationship Id="rId90" Type="http://schemas.openxmlformats.org/officeDocument/2006/relationships/image" Target="../media/image96.png"/><Relationship Id="rId95" Type="http://schemas.openxmlformats.org/officeDocument/2006/relationships/image" Target="../media/image101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43" Type="http://schemas.openxmlformats.org/officeDocument/2006/relationships/image" Target="../media/image49.png"/><Relationship Id="rId48" Type="http://schemas.openxmlformats.org/officeDocument/2006/relationships/image" Target="../media/image54.png"/><Relationship Id="rId64" Type="http://schemas.openxmlformats.org/officeDocument/2006/relationships/image" Target="../media/image70.png"/><Relationship Id="rId69" Type="http://schemas.openxmlformats.org/officeDocument/2006/relationships/image" Target="../media/image75.png"/><Relationship Id="rId80" Type="http://schemas.openxmlformats.org/officeDocument/2006/relationships/image" Target="../media/image86.png"/><Relationship Id="rId85" Type="http://schemas.openxmlformats.org/officeDocument/2006/relationships/image" Target="../media/image91.png"/><Relationship Id="rId3" Type="http://schemas.openxmlformats.org/officeDocument/2006/relationships/image" Target="../media/image9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46" Type="http://schemas.openxmlformats.org/officeDocument/2006/relationships/image" Target="../media/image52.png"/><Relationship Id="rId59" Type="http://schemas.openxmlformats.org/officeDocument/2006/relationships/image" Target="../media/image65.png"/><Relationship Id="rId67" Type="http://schemas.openxmlformats.org/officeDocument/2006/relationships/image" Target="../media/image73.png"/><Relationship Id="rId20" Type="http://schemas.openxmlformats.org/officeDocument/2006/relationships/image" Target="../media/image26.png"/><Relationship Id="rId41" Type="http://schemas.openxmlformats.org/officeDocument/2006/relationships/image" Target="../media/image47.png"/><Relationship Id="rId54" Type="http://schemas.openxmlformats.org/officeDocument/2006/relationships/image" Target="../media/image60.png"/><Relationship Id="rId62" Type="http://schemas.openxmlformats.org/officeDocument/2006/relationships/image" Target="../media/image68.png"/><Relationship Id="rId70" Type="http://schemas.openxmlformats.org/officeDocument/2006/relationships/image" Target="../media/image76.png"/><Relationship Id="rId75" Type="http://schemas.openxmlformats.org/officeDocument/2006/relationships/image" Target="../media/image81.png"/><Relationship Id="rId83" Type="http://schemas.openxmlformats.org/officeDocument/2006/relationships/image" Target="../media/image89.png"/><Relationship Id="rId88" Type="http://schemas.openxmlformats.org/officeDocument/2006/relationships/image" Target="../media/image94.png"/><Relationship Id="rId91" Type="http://schemas.openxmlformats.org/officeDocument/2006/relationships/image" Target="../media/image97.png"/><Relationship Id="rId96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49" Type="http://schemas.openxmlformats.org/officeDocument/2006/relationships/image" Target="../media/image55.png"/><Relationship Id="rId57" Type="http://schemas.openxmlformats.org/officeDocument/2006/relationships/image" Target="../media/image63.png"/><Relationship Id="rId10" Type="http://schemas.openxmlformats.org/officeDocument/2006/relationships/image" Target="../media/image16.png"/><Relationship Id="rId31" Type="http://schemas.openxmlformats.org/officeDocument/2006/relationships/image" Target="../media/image37.png"/><Relationship Id="rId44" Type="http://schemas.openxmlformats.org/officeDocument/2006/relationships/image" Target="../media/image50.png"/><Relationship Id="rId52" Type="http://schemas.openxmlformats.org/officeDocument/2006/relationships/image" Target="../media/image58.png"/><Relationship Id="rId60" Type="http://schemas.openxmlformats.org/officeDocument/2006/relationships/image" Target="../media/image66.png"/><Relationship Id="rId65" Type="http://schemas.openxmlformats.org/officeDocument/2006/relationships/image" Target="../media/image71.png"/><Relationship Id="rId73" Type="http://schemas.openxmlformats.org/officeDocument/2006/relationships/image" Target="../media/image79.png"/><Relationship Id="rId78" Type="http://schemas.openxmlformats.org/officeDocument/2006/relationships/image" Target="../media/image84.png"/><Relationship Id="rId81" Type="http://schemas.openxmlformats.org/officeDocument/2006/relationships/image" Target="../media/image87.png"/><Relationship Id="rId86" Type="http://schemas.openxmlformats.org/officeDocument/2006/relationships/image" Target="../media/image92.png"/><Relationship Id="rId94" Type="http://schemas.openxmlformats.org/officeDocument/2006/relationships/image" Target="../media/image10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9" Type="http://schemas.openxmlformats.org/officeDocument/2006/relationships/image" Target="../media/image45.pn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png"/><Relationship Id="rId76" Type="http://schemas.openxmlformats.org/officeDocument/2006/relationships/image" Target="../media/image82.png"/><Relationship Id="rId97" Type="http://schemas.openxmlformats.org/officeDocument/2006/relationships/image" Target="../media/image103.png"/><Relationship Id="rId7" Type="http://schemas.openxmlformats.org/officeDocument/2006/relationships/image" Target="../media/image13.png"/><Relationship Id="rId71" Type="http://schemas.openxmlformats.org/officeDocument/2006/relationships/image" Target="../media/image77.png"/><Relationship Id="rId92" Type="http://schemas.openxmlformats.org/officeDocument/2006/relationships/image" Target="../media/image98.png"/><Relationship Id="rId2" Type="http://schemas.openxmlformats.org/officeDocument/2006/relationships/image" Target="../media/image8.png"/><Relationship Id="rId29" Type="http://schemas.openxmlformats.org/officeDocument/2006/relationships/image" Target="../media/image35.pn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png"/><Relationship Id="rId66" Type="http://schemas.openxmlformats.org/officeDocument/2006/relationships/image" Target="../media/image72.png"/><Relationship Id="rId87" Type="http://schemas.openxmlformats.org/officeDocument/2006/relationships/image" Target="../media/image93.png"/><Relationship Id="rId61" Type="http://schemas.openxmlformats.org/officeDocument/2006/relationships/image" Target="../media/image67.png"/><Relationship Id="rId82" Type="http://schemas.openxmlformats.org/officeDocument/2006/relationships/image" Target="../media/image88.png"/><Relationship Id="rId19" Type="http://schemas.openxmlformats.org/officeDocument/2006/relationships/image" Target="../media/image25.pn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56" Type="http://schemas.openxmlformats.org/officeDocument/2006/relationships/image" Target="../media/image62.png"/><Relationship Id="rId77" Type="http://schemas.openxmlformats.org/officeDocument/2006/relationships/image" Target="../media/image83.png"/><Relationship Id="rId8" Type="http://schemas.openxmlformats.org/officeDocument/2006/relationships/image" Target="../media/image14.png"/><Relationship Id="rId51" Type="http://schemas.openxmlformats.org/officeDocument/2006/relationships/image" Target="../media/image57.png"/><Relationship Id="rId72" Type="http://schemas.openxmlformats.org/officeDocument/2006/relationships/image" Target="../media/image78.png"/><Relationship Id="rId93" Type="http://schemas.openxmlformats.org/officeDocument/2006/relationships/image" Target="../media/image9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18" Type="http://schemas.openxmlformats.org/officeDocument/2006/relationships/image" Target="../media/image117.png"/><Relationship Id="rId26" Type="http://schemas.openxmlformats.org/officeDocument/2006/relationships/image" Target="../media/image34.png"/><Relationship Id="rId3" Type="http://schemas.openxmlformats.org/officeDocument/2006/relationships/image" Target="../media/image104.png"/><Relationship Id="rId21" Type="http://schemas.openxmlformats.org/officeDocument/2006/relationships/image" Target="../media/image119.png"/><Relationship Id="rId7" Type="http://schemas.openxmlformats.org/officeDocument/2006/relationships/image" Target="../media/image108.png"/><Relationship Id="rId12" Type="http://schemas.openxmlformats.org/officeDocument/2006/relationships/image" Target="../media/image112.png"/><Relationship Id="rId17" Type="http://schemas.openxmlformats.org/officeDocument/2006/relationships/image" Target="../media/image29.png"/><Relationship Id="rId25" Type="http://schemas.openxmlformats.org/officeDocument/2006/relationships/image" Target="../media/image123.png"/><Relationship Id="rId2" Type="http://schemas.openxmlformats.org/officeDocument/2006/relationships/image" Target="../media/image33.png"/><Relationship Id="rId16" Type="http://schemas.openxmlformats.org/officeDocument/2006/relationships/image" Target="../media/image116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1.png"/><Relationship Id="rId24" Type="http://schemas.openxmlformats.org/officeDocument/2006/relationships/image" Target="../media/image122.png"/><Relationship Id="rId5" Type="http://schemas.openxmlformats.org/officeDocument/2006/relationships/image" Target="../media/image106.png"/><Relationship Id="rId15" Type="http://schemas.openxmlformats.org/officeDocument/2006/relationships/image" Target="../media/image115.png"/><Relationship Id="rId23" Type="http://schemas.openxmlformats.org/officeDocument/2006/relationships/image" Target="../media/image121.png"/><Relationship Id="rId28" Type="http://schemas.openxmlformats.org/officeDocument/2006/relationships/image" Target="../media/image4.png"/><Relationship Id="rId10" Type="http://schemas.openxmlformats.org/officeDocument/2006/relationships/image" Target="../media/image110.png"/><Relationship Id="rId19" Type="http://schemas.openxmlformats.org/officeDocument/2006/relationships/image" Target="../media/image30.png"/><Relationship Id="rId4" Type="http://schemas.openxmlformats.org/officeDocument/2006/relationships/image" Target="../media/image105.png"/><Relationship Id="rId9" Type="http://schemas.openxmlformats.org/officeDocument/2006/relationships/image" Target="../media/image31.png"/><Relationship Id="rId14" Type="http://schemas.openxmlformats.org/officeDocument/2006/relationships/image" Target="../media/image114.png"/><Relationship Id="rId22" Type="http://schemas.openxmlformats.org/officeDocument/2006/relationships/image" Target="../media/image120.png"/><Relationship Id="rId27" Type="http://schemas.openxmlformats.org/officeDocument/2006/relationships/image" Target="../media/image1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2.png"/><Relationship Id="rId18" Type="http://schemas.openxmlformats.org/officeDocument/2006/relationships/image" Target="../media/image29.png"/><Relationship Id="rId26" Type="http://schemas.openxmlformats.org/officeDocument/2006/relationships/image" Target="../media/image123.png"/><Relationship Id="rId3" Type="http://schemas.openxmlformats.org/officeDocument/2006/relationships/image" Target="../media/image33.png"/><Relationship Id="rId21" Type="http://schemas.openxmlformats.org/officeDocument/2006/relationships/image" Target="../media/image118.png"/><Relationship Id="rId7" Type="http://schemas.openxmlformats.org/officeDocument/2006/relationships/image" Target="../media/image107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5" Type="http://schemas.openxmlformats.org/officeDocument/2006/relationships/image" Target="../media/image122.png"/><Relationship Id="rId2" Type="http://schemas.openxmlformats.org/officeDocument/2006/relationships/image" Target="../media/image126.png"/><Relationship Id="rId16" Type="http://schemas.openxmlformats.org/officeDocument/2006/relationships/image" Target="../media/image115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0.png"/><Relationship Id="rId24" Type="http://schemas.openxmlformats.org/officeDocument/2006/relationships/image" Target="../media/image121.png"/><Relationship Id="rId5" Type="http://schemas.openxmlformats.org/officeDocument/2006/relationships/image" Target="../media/image105.png"/><Relationship Id="rId15" Type="http://schemas.openxmlformats.org/officeDocument/2006/relationships/image" Target="../media/image114.png"/><Relationship Id="rId23" Type="http://schemas.openxmlformats.org/officeDocument/2006/relationships/image" Target="../media/image120.png"/><Relationship Id="rId28" Type="http://schemas.openxmlformats.org/officeDocument/2006/relationships/image" Target="../media/image124.png"/><Relationship Id="rId10" Type="http://schemas.openxmlformats.org/officeDocument/2006/relationships/image" Target="../media/image31.png"/><Relationship Id="rId19" Type="http://schemas.openxmlformats.org/officeDocument/2006/relationships/image" Target="../media/image117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3.png"/><Relationship Id="rId22" Type="http://schemas.openxmlformats.org/officeDocument/2006/relationships/image" Target="../media/image119.png"/><Relationship Id="rId27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BURROWS-WHEELER TRANSFORM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Luke Del </a:t>
            </a:r>
            <a:r>
              <a:rPr lang="en-US" dirty="0" err="1"/>
              <a:t>giudice</a:t>
            </a:r>
            <a:r>
              <a:rPr lang="en-US" dirty="0"/>
              <a:t>, Siddharth Premjith, </a:t>
            </a:r>
            <a:r>
              <a:rPr lang="en-US" dirty="0" err="1"/>
              <a:t>eddie</a:t>
            </a:r>
            <a:r>
              <a:rPr lang="en-US" dirty="0"/>
              <a:t> li </a:t>
            </a:r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43D0A-0832-69D2-3F01-7F73A6182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B972-74F2-E641-C448-D02B4C1D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motivation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91EF89-B2B3-9AE4-745A-24ECFF42E2F3}"/>
              </a:ext>
            </a:extLst>
          </p:cNvPr>
          <p:cNvSpPr txBox="1">
            <a:spLocks/>
          </p:cNvSpPr>
          <p:nvPr/>
        </p:nvSpPr>
        <p:spPr>
          <a:xfrm>
            <a:off x="1396287" y="1382748"/>
            <a:ext cx="9396247" cy="3327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Goal: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Given a string, rearrange the elements of the string to cluster similar characters together.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Why: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Compression algorithms work best with redundant information.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Twist: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How do we recover information? We need to be able to reverse the transform.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825C81C-62CA-A62E-544D-5117D86A9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72931"/>
              </p:ext>
            </p:extLst>
          </p:nvPr>
        </p:nvGraphicFramePr>
        <p:xfrm>
          <a:off x="2967449" y="3715947"/>
          <a:ext cx="62539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961">
                  <a:extLst>
                    <a:ext uri="{9D8B030D-6E8A-4147-A177-3AD203B41FA5}">
                      <a16:colId xmlns:a16="http://schemas.microsoft.com/office/drawing/2014/main" val="2446610320"/>
                    </a:ext>
                  </a:extLst>
                </a:gridCol>
                <a:gridCol w="3126961">
                  <a:extLst>
                    <a:ext uri="{9D8B030D-6E8A-4147-A177-3AD203B41FA5}">
                      <a16:colId xmlns:a16="http://schemas.microsoft.com/office/drawing/2014/main" val="4224119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Original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Transformed with BWT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84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annb$aa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039068"/>
                  </a:ext>
                </a:extLst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CC843F8-DCF3-F1A2-5109-8EDAFBEA9144}"/>
              </a:ext>
            </a:extLst>
          </p:cNvPr>
          <p:cNvSpPr txBox="1">
            <a:spLocks/>
          </p:cNvSpPr>
          <p:nvPr/>
        </p:nvSpPr>
        <p:spPr>
          <a:xfrm>
            <a:off x="4043841" y="5599338"/>
            <a:ext cx="5624376" cy="5553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Process: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original string </a:t>
            </a:r>
            <a:r>
              <a:rPr kumimoji="0" lang="en-US" sz="20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  <a:sym typeface="Wingdings" panose="05000000000000000000" pitchFamily="2" charset="2"/>
              </a:rPr>
              <a:t> BWT  compression 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03594E-5BCF-8455-E401-6F28E6659602}"/>
              </a:ext>
            </a:extLst>
          </p:cNvPr>
          <p:cNvCxnSpPr>
            <a:cxnSpLocks/>
          </p:cNvCxnSpPr>
          <p:nvPr/>
        </p:nvCxnSpPr>
        <p:spPr>
          <a:xfrm flipH="1" flipV="1">
            <a:off x="6094410" y="4632606"/>
            <a:ext cx="489270" cy="842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8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15BB4-A1FC-3B8A-456B-9D4001DBC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16BA-42BD-533F-94D7-8AF43B9E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Forward transform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6BBA3B-6943-2595-144F-B1CDAD7615AB}"/>
              </a:ext>
            </a:extLst>
          </p:cNvPr>
          <p:cNvSpPr txBox="1">
            <a:spLocks/>
          </p:cNvSpPr>
          <p:nvPr/>
        </p:nvSpPr>
        <p:spPr>
          <a:xfrm>
            <a:off x="1103579" y="5013531"/>
            <a:ext cx="2704363" cy="10866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Rotation: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Move the last character to the front of the string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607F23-E7E3-AEB3-3289-69563B82DC4D}"/>
              </a:ext>
            </a:extLst>
          </p:cNvPr>
          <p:cNvCxnSpPr>
            <a:cxnSpLocks/>
          </p:cNvCxnSpPr>
          <p:nvPr/>
        </p:nvCxnSpPr>
        <p:spPr>
          <a:xfrm flipH="1" flipV="1">
            <a:off x="1972370" y="4261197"/>
            <a:ext cx="170466" cy="643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C1E1A9C-23A0-9C6F-AF5F-BB3083F9C253}"/>
              </a:ext>
            </a:extLst>
          </p:cNvPr>
          <p:cNvSpPr/>
          <p:nvPr/>
        </p:nvSpPr>
        <p:spPr>
          <a:xfrm>
            <a:off x="3994350" y="1807686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5F64BF6-5AC2-1D6D-9BFC-19D1BEA65EAE}"/>
              </a:ext>
            </a:extLst>
          </p:cNvPr>
          <p:cNvSpPr txBox="1">
            <a:spLocks/>
          </p:cNvSpPr>
          <p:nvPr/>
        </p:nvSpPr>
        <p:spPr>
          <a:xfrm>
            <a:off x="4111743" y="1893148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banana$</a:t>
            </a: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$banana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a$banan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na$bana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ana$ban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nana$ba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anana$b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B0B29FA-2E2A-6B76-842E-9D07BC04149E}"/>
              </a:ext>
            </a:extLst>
          </p:cNvPr>
          <p:cNvSpPr txBox="1">
            <a:spLocks/>
          </p:cNvSpPr>
          <p:nvPr/>
        </p:nvSpPr>
        <p:spPr>
          <a:xfrm>
            <a:off x="3212538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1) Full list of rotated strings: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7345296-AC16-E197-D974-2AF6A74411A8}"/>
              </a:ext>
            </a:extLst>
          </p:cNvPr>
          <p:cNvSpPr txBox="1">
            <a:spLocks/>
          </p:cNvSpPr>
          <p:nvPr/>
        </p:nvSpPr>
        <p:spPr>
          <a:xfrm>
            <a:off x="5951740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2) Alphabetically sorted list: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39" name="Picture 3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12EEBC0-5ACF-DAA0-6A12-771A7D85A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0" t="44234" r="41150" b="37490"/>
          <a:stretch/>
        </p:blipFill>
        <p:spPr>
          <a:xfrm>
            <a:off x="890329" y="2884967"/>
            <a:ext cx="2164082" cy="1253402"/>
          </a:xfrm>
          <a:prstGeom prst="rect">
            <a:avLst/>
          </a:prstGeom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5044D28-CFF4-FC48-D4E0-8B7CAD6E6247}"/>
              </a:ext>
            </a:extLst>
          </p:cNvPr>
          <p:cNvSpPr txBox="1">
            <a:spLocks/>
          </p:cNvSpPr>
          <p:nvPr/>
        </p:nvSpPr>
        <p:spPr>
          <a:xfrm>
            <a:off x="6790374" y="1886396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</a:t>
            </a:r>
            <a:r>
              <a:rPr lang="en-US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a$bana</a:t>
            </a:r>
            <a:r>
              <a:rPr lang="en-US" err="1">
                <a:solidFill>
                  <a:srgbClr val="FF0000"/>
                </a:solidFill>
              </a:rPr>
              <a:t>n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ana$ba</a:t>
            </a:r>
            <a:r>
              <a:rPr lang="en-US" err="1">
                <a:solidFill>
                  <a:srgbClr val="FF0000"/>
                </a:solidFill>
              </a:rPr>
              <a:t>n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</a:t>
            </a:r>
            <a:r>
              <a:rPr lang="en-US" err="1">
                <a:solidFill>
                  <a:srgbClr val="FF0000"/>
                </a:solidFill>
              </a:rPr>
              <a:t>b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</a:t>
            </a:r>
            <a:r>
              <a:rPr lang="en-US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na$ban</a:t>
            </a:r>
            <a:r>
              <a:rPr lang="en-US" err="1">
                <a:solidFill>
                  <a:srgbClr val="FF0000"/>
                </a:solidFill>
              </a:rPr>
              <a:t>a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nana$b</a:t>
            </a:r>
            <a:r>
              <a:rPr lang="en-US" err="1">
                <a:solidFill>
                  <a:srgbClr val="FF0000"/>
                </a:solidFill>
              </a:rPr>
              <a:t>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DA691735-01E0-B29F-E742-3BB9CDA84F30}"/>
              </a:ext>
            </a:extLst>
          </p:cNvPr>
          <p:cNvSpPr txBox="1">
            <a:spLocks/>
          </p:cNvSpPr>
          <p:nvPr/>
        </p:nvSpPr>
        <p:spPr>
          <a:xfrm>
            <a:off x="31978" y="1242818"/>
            <a:ext cx="3975521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i="1" u="sng" dirty="0">
                <a:solidFill>
                  <a:prstClr val="white"/>
                </a:solidFill>
                <a:latin typeface="TW Cen MT"/>
              </a:rPr>
              <a:t>0.5) Add $ to the end: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FE054B-D72A-12BF-BBC3-7C8C6FF2D21F}"/>
              </a:ext>
            </a:extLst>
          </p:cNvPr>
          <p:cNvSpPr/>
          <p:nvPr/>
        </p:nvSpPr>
        <p:spPr>
          <a:xfrm>
            <a:off x="980675" y="1807687"/>
            <a:ext cx="1901953" cy="8040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E6FB1C76-4F36-3A59-98C1-841569C9C8AA}"/>
              </a:ext>
            </a:extLst>
          </p:cNvPr>
          <p:cNvSpPr txBox="1">
            <a:spLocks/>
          </p:cNvSpPr>
          <p:nvPr/>
        </p:nvSpPr>
        <p:spPr>
          <a:xfrm>
            <a:off x="1215462" y="1893148"/>
            <a:ext cx="1432375" cy="645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banana$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BD5096-4593-B670-6216-E2538A3ED492}"/>
              </a:ext>
            </a:extLst>
          </p:cNvPr>
          <p:cNvCxnSpPr>
            <a:cxnSpLocks/>
          </p:cNvCxnSpPr>
          <p:nvPr/>
        </p:nvCxnSpPr>
        <p:spPr>
          <a:xfrm>
            <a:off x="3289901" y="3423658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90FC38-0B0A-F2E3-3604-68BC262351BC}"/>
              </a:ext>
            </a:extLst>
          </p:cNvPr>
          <p:cNvCxnSpPr>
            <a:cxnSpLocks/>
          </p:cNvCxnSpPr>
          <p:nvPr/>
        </p:nvCxnSpPr>
        <p:spPr>
          <a:xfrm>
            <a:off x="5895165" y="3423658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48C6176-9F7D-02D5-1A6B-565C49427884}"/>
              </a:ext>
            </a:extLst>
          </p:cNvPr>
          <p:cNvSpPr/>
          <p:nvPr/>
        </p:nvSpPr>
        <p:spPr>
          <a:xfrm>
            <a:off x="6672981" y="1814437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071A44-594B-1752-BA1F-8B526DA69436}"/>
              </a:ext>
            </a:extLst>
          </p:cNvPr>
          <p:cNvSpPr txBox="1">
            <a:spLocks/>
          </p:cNvSpPr>
          <p:nvPr/>
        </p:nvSpPr>
        <p:spPr>
          <a:xfrm>
            <a:off x="9169020" y="2993445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annb$aa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199E97-62F4-2B91-D86A-01990F1BE216}"/>
              </a:ext>
            </a:extLst>
          </p:cNvPr>
          <p:cNvCxnSpPr>
            <a:cxnSpLocks/>
          </p:cNvCxnSpPr>
          <p:nvPr/>
        </p:nvCxnSpPr>
        <p:spPr>
          <a:xfrm>
            <a:off x="8569092" y="3428280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0EF49A-3D0A-208E-B8F6-950190743A95}"/>
              </a:ext>
            </a:extLst>
          </p:cNvPr>
          <p:cNvSpPr txBox="1">
            <a:spLocks/>
          </p:cNvSpPr>
          <p:nvPr/>
        </p:nvSpPr>
        <p:spPr>
          <a:xfrm>
            <a:off x="8457536" y="2645111"/>
            <a:ext cx="3670570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3) Extract</a:t>
            </a:r>
            <a:r>
              <a:rPr kumimoji="0" lang="en-US" sz="1800" b="1" i="1" u="sng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18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each string’s last character: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CBD5D34-8A0B-4A24-E535-7558EEE81726}"/>
              </a:ext>
            </a:extLst>
          </p:cNvPr>
          <p:cNvSpPr txBox="1">
            <a:spLocks/>
          </p:cNvSpPr>
          <p:nvPr/>
        </p:nvSpPr>
        <p:spPr>
          <a:xfrm>
            <a:off x="8808517" y="4938254"/>
            <a:ext cx="2589874" cy="1842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Final string: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lang="en-US" sz="2000" noProof="0">
                <a:solidFill>
                  <a:prstClr val="white"/>
                </a:solidFill>
                <a:latin typeface="Tw Cen MT" panose="020B0602020104020603"/>
              </a:rPr>
              <a:t>BWT attempts to create runs of similar characters (</a:t>
            </a:r>
            <a:r>
              <a:rPr lang="en-US" sz="2000" u="sng" noProof="0">
                <a:solidFill>
                  <a:prstClr val="white"/>
                </a:solidFill>
                <a:latin typeface="Tw Cen MT" panose="020B0602020104020603"/>
              </a:rPr>
              <a:t>not perfect!</a:t>
            </a:r>
            <a:r>
              <a:rPr lang="en-US" sz="2000" noProof="0">
                <a:solidFill>
                  <a:prstClr val="white"/>
                </a:solidFill>
                <a:latin typeface="Tw Cen MT" panose="020B0602020104020603"/>
              </a:rPr>
              <a:t>)</a:t>
            </a:r>
            <a:endParaRPr kumimoji="0" lang="en-US" sz="2400" b="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62938C-4E96-8DBA-248E-45AB575A8221}"/>
              </a:ext>
            </a:extLst>
          </p:cNvPr>
          <p:cNvCxnSpPr>
            <a:cxnSpLocks/>
          </p:cNvCxnSpPr>
          <p:nvPr/>
        </p:nvCxnSpPr>
        <p:spPr>
          <a:xfrm flipV="1">
            <a:off x="9892145" y="3738236"/>
            <a:ext cx="263515" cy="1092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1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6" grpId="0"/>
      <p:bldP spid="31" grpId="0"/>
      <p:bldP spid="40" grpId="0"/>
      <p:bldP spid="7" grpId="0" animBg="1"/>
      <p:bldP spid="9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E4CDD-6CC6-1BD5-9DA9-1CEC23F05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9F4D-5174-4412-7805-5493CA1C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how does clustering work?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71DE479-7406-C49B-D577-9312527B2B2A}"/>
              </a:ext>
            </a:extLst>
          </p:cNvPr>
          <p:cNvSpPr txBox="1">
            <a:spLocks/>
          </p:cNvSpPr>
          <p:nvPr/>
        </p:nvSpPr>
        <p:spPr>
          <a:xfrm>
            <a:off x="5951740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2) Alphabetically sorted list: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AE628429-E5A9-DFDE-EC71-142624BFD785}"/>
              </a:ext>
            </a:extLst>
          </p:cNvPr>
          <p:cNvSpPr txBox="1">
            <a:spLocks/>
          </p:cNvSpPr>
          <p:nvPr/>
        </p:nvSpPr>
        <p:spPr>
          <a:xfrm>
            <a:off x="6790374" y="1886396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</a:t>
            </a:r>
            <a:r>
              <a:rPr lang="en-US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$ban</a:t>
            </a:r>
            <a:r>
              <a:rPr lang="en-US" err="1"/>
              <a:t>a</a:t>
            </a:r>
            <a:r>
              <a:rPr lang="en-US" err="1">
                <a:solidFill>
                  <a:srgbClr val="00B0F0"/>
                </a:solidFill>
              </a:rPr>
              <a:t>n</a:t>
            </a:r>
            <a:endParaRPr lang="en-US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na$b</a:t>
            </a:r>
            <a:r>
              <a:rPr lang="en-US" err="1"/>
              <a:t>a</a:t>
            </a:r>
            <a:r>
              <a:rPr lang="en-US" err="1">
                <a:solidFill>
                  <a:srgbClr val="00B0F0"/>
                </a:solidFill>
              </a:rPr>
              <a:t>n</a:t>
            </a:r>
            <a:endParaRPr lang="en-US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</a:t>
            </a:r>
            <a:r>
              <a:rPr lang="en-US" err="1">
                <a:solidFill>
                  <a:srgbClr val="FF0000"/>
                </a:solidFill>
              </a:rPr>
              <a:t>b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</a:t>
            </a:r>
            <a:r>
              <a:rPr lang="en-US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err="1">
                <a:solidFill>
                  <a:srgbClr val="00B0F0"/>
                </a:solidFill>
              </a:rPr>
              <a:t>n</a:t>
            </a: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$ban</a:t>
            </a:r>
            <a:r>
              <a:rPr lang="en-US" err="1">
                <a:solidFill>
                  <a:srgbClr val="FFFF00"/>
                </a:solidFill>
              </a:rPr>
              <a:t>a</a:t>
            </a:r>
            <a:endParaRPr lang="en-US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srgbClr val="00B0F0"/>
                </a:solidFill>
              </a:rPr>
              <a:t>n</a:t>
            </a: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na$b</a:t>
            </a:r>
            <a:r>
              <a:rPr lang="en-US" err="1">
                <a:solidFill>
                  <a:srgbClr val="FFFF00"/>
                </a:solidFill>
              </a:rPr>
              <a:t>a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824CC3-07F9-2028-541F-5F846F15A843}"/>
              </a:ext>
            </a:extLst>
          </p:cNvPr>
          <p:cNvSpPr/>
          <p:nvPr/>
        </p:nvSpPr>
        <p:spPr>
          <a:xfrm>
            <a:off x="6672981" y="1814437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9AE3D2F-42AC-5B7B-3AC1-F654D8236D65}"/>
              </a:ext>
            </a:extLst>
          </p:cNvPr>
          <p:cNvSpPr txBox="1">
            <a:spLocks/>
          </p:cNvSpPr>
          <p:nvPr/>
        </p:nvSpPr>
        <p:spPr>
          <a:xfrm>
            <a:off x="9169020" y="2993445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nn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b$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aa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3112C8-CF75-44A1-C3BB-58EE4F979754}"/>
              </a:ext>
            </a:extLst>
          </p:cNvPr>
          <p:cNvCxnSpPr>
            <a:cxnSpLocks/>
          </p:cNvCxnSpPr>
          <p:nvPr/>
        </p:nvCxnSpPr>
        <p:spPr>
          <a:xfrm>
            <a:off x="8569092" y="3428280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97176E-323F-C999-D46E-DC066247D102}"/>
              </a:ext>
            </a:extLst>
          </p:cNvPr>
          <p:cNvSpPr txBox="1">
            <a:spLocks/>
          </p:cNvSpPr>
          <p:nvPr/>
        </p:nvSpPr>
        <p:spPr>
          <a:xfrm>
            <a:off x="8457536" y="2645111"/>
            <a:ext cx="3670570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3) Extract</a:t>
            </a:r>
            <a:r>
              <a:rPr kumimoji="0" lang="en-US" sz="1800" b="1" i="1" u="sng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each string’s last character: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F70A40-8CF3-1905-5015-08453917E302}"/>
              </a:ext>
            </a:extLst>
          </p:cNvPr>
          <p:cNvSpPr txBox="1">
            <a:spLocks/>
          </p:cNvSpPr>
          <p:nvPr/>
        </p:nvSpPr>
        <p:spPr>
          <a:xfrm>
            <a:off x="1103579" y="1486285"/>
            <a:ext cx="4499646" cy="1408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/>
              </a:rPr>
              <a:t>Intuition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lang="en-US" sz="2000" noProof="0" dirty="0">
                <a:solidFill>
                  <a:prstClr val="white"/>
                </a:solidFill>
                <a:latin typeface="Tw Cen MT" panose="020B0602020104020603"/>
              </a:rPr>
              <a:t>When a character is followed by a similar substring, those substrings will be next to each other in the sorted list.</a:t>
            </a:r>
            <a:endParaRPr lang="en-US" dirty="0">
              <a:latin typeface="Tw Cen MT" panose="020B0602020104020603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E9A82572-6970-6E64-EE7D-FC4184F44CF3}"/>
              </a:ext>
            </a:extLst>
          </p:cNvPr>
          <p:cNvSpPr/>
          <p:nvPr/>
        </p:nvSpPr>
        <p:spPr>
          <a:xfrm>
            <a:off x="6145697" y="2611870"/>
            <a:ext cx="460478" cy="91547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8BCFBE-E533-8DDB-F069-210AF43A47B1}"/>
              </a:ext>
            </a:extLst>
          </p:cNvPr>
          <p:cNvSpPr txBox="1">
            <a:spLocks/>
          </p:cNvSpPr>
          <p:nvPr/>
        </p:nvSpPr>
        <p:spPr>
          <a:xfrm>
            <a:off x="5565125" y="2765163"/>
            <a:ext cx="729408" cy="471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</a:t>
            </a:r>
            <a:r>
              <a:rPr lang="en-US">
                <a:solidFill>
                  <a:srgbClr val="7030A0"/>
                </a:solidFill>
              </a:rPr>
              <a:t>a</a:t>
            </a:r>
            <a:endParaRPr kumimoji="0" lang="en-US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7B2703B-B70A-987B-5A89-24E1A33E33A6}"/>
              </a:ext>
            </a:extLst>
          </p:cNvPr>
          <p:cNvSpPr/>
          <p:nvPr/>
        </p:nvSpPr>
        <p:spPr>
          <a:xfrm>
            <a:off x="6145697" y="4897870"/>
            <a:ext cx="460478" cy="91547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5EE935-2BDD-A803-A114-6FAFBDCB0542}"/>
              </a:ext>
            </a:extLst>
          </p:cNvPr>
          <p:cNvSpPr txBox="1">
            <a:spLocks/>
          </p:cNvSpPr>
          <p:nvPr/>
        </p:nvSpPr>
        <p:spPr>
          <a:xfrm>
            <a:off x="5460350" y="5041638"/>
            <a:ext cx="729408" cy="471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rgbClr val="FFFF00"/>
                </a:solidFill>
              </a:rPr>
              <a:t>a</a:t>
            </a:r>
            <a:r>
              <a:rPr lang="en-US">
                <a:solidFill>
                  <a:srgbClr val="00B0F0"/>
                </a:solidFill>
              </a:rPr>
              <a:t>n</a:t>
            </a:r>
            <a:r>
              <a:rPr lang="en-US">
                <a:solidFill>
                  <a:srgbClr val="7030A0"/>
                </a:solidFill>
              </a:rPr>
              <a:t>a</a:t>
            </a:r>
            <a:endParaRPr kumimoji="0" lang="en-US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1C7E69A-1DB1-3795-33B8-5DE1A4EF1CF4}"/>
              </a:ext>
            </a:extLst>
          </p:cNvPr>
          <p:cNvSpPr txBox="1">
            <a:spLocks/>
          </p:cNvSpPr>
          <p:nvPr/>
        </p:nvSpPr>
        <p:spPr>
          <a:xfrm>
            <a:off x="1103579" y="3124585"/>
            <a:ext cx="4499646" cy="19046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Tw Cen MT" panose="020B0602020104020603"/>
              </a:rPr>
              <a:t>Both </a:t>
            </a:r>
            <a:r>
              <a:rPr lang="en-US" dirty="0">
                <a:solidFill>
                  <a:srgbClr val="00B0F0"/>
                </a:solidFill>
                <a:latin typeface="Tw Cen MT" panose="020B0602020104020603"/>
              </a:rPr>
              <a:t>n</a:t>
            </a:r>
            <a:r>
              <a:rPr lang="en-US" dirty="0">
                <a:latin typeface="Tw Cen MT" panose="020B0602020104020603"/>
              </a:rPr>
              <a:t>’s are followed by an </a:t>
            </a:r>
            <a:r>
              <a:rPr lang="en-US" dirty="0">
                <a:solidFill>
                  <a:srgbClr val="7030A0"/>
                </a:solidFill>
                <a:latin typeface="Tw Cen MT" panose="020B0602020104020603"/>
              </a:rPr>
              <a:t>a</a:t>
            </a:r>
            <a:r>
              <a:rPr lang="en-US" dirty="0">
                <a:latin typeface="Tw Cen MT" panose="020B0602020104020603"/>
              </a:rPr>
              <a:t>, so they </a:t>
            </a:r>
            <a:r>
              <a:rPr kumimoji="0" lang="en-US" sz="2400" b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will be next to each other in the final string. The </a:t>
            </a:r>
            <a:r>
              <a:rPr kumimoji="0" lang="en-US" sz="2400" b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sa</a:t>
            </a:r>
            <a:r>
              <a:rPr lang="en-US" dirty="0">
                <a:latin typeface="Tw Cen MT" panose="020B0602020104020603"/>
              </a:rPr>
              <a:t>me is true for the two </a:t>
            </a:r>
            <a:r>
              <a:rPr lang="en-US" dirty="0">
                <a:solidFill>
                  <a:srgbClr val="FFFF00"/>
                </a:solidFill>
                <a:latin typeface="Tw Cen MT" panose="020B0602020104020603"/>
              </a:rPr>
              <a:t>a</a:t>
            </a:r>
            <a:r>
              <a:rPr lang="en-US" dirty="0">
                <a:latin typeface="Tw Cen MT" panose="020B0602020104020603"/>
              </a:rPr>
              <a:t>’s being followed by </a:t>
            </a:r>
            <a:r>
              <a:rPr lang="en-US" dirty="0" err="1">
                <a:solidFill>
                  <a:srgbClr val="00B0F0"/>
                </a:solidFill>
                <a:latin typeface="Tw Cen MT" panose="020B0602020104020603"/>
              </a:rPr>
              <a:t>n</a:t>
            </a:r>
            <a:r>
              <a:rPr lang="en-US" dirty="0" err="1">
                <a:solidFill>
                  <a:srgbClr val="7030A0"/>
                </a:solidFill>
                <a:latin typeface="Tw Cen MT" panose="020B0602020104020603"/>
              </a:rPr>
              <a:t>a</a:t>
            </a:r>
            <a:r>
              <a:rPr lang="en-US" dirty="0" err="1">
                <a:latin typeface="Tw Cen MT" panose="020B0602020104020603"/>
              </a:rPr>
              <a:t>.</a:t>
            </a:r>
            <a:endParaRPr lang="en-US" dirty="0"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2325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0" grpId="0"/>
      <p:bldP spid="7" grpId="0" animBg="1"/>
      <p:bldP spid="9" grpId="0"/>
      <p:bldP spid="14" grpId="0"/>
      <p:bldP spid="3" grpId="0" animBg="1"/>
      <p:bldP spid="4" grpId="0"/>
      <p:bldP spid="5" grpId="0" animBg="1"/>
      <p:bldP spid="8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65C97-2081-090B-4843-4C7566F35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D407-45DB-4E7F-F09B-112CCE41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Reverse transform: Overview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31F78BE-F30E-722A-31AE-FB2D6EBACB09}"/>
              </a:ext>
            </a:extLst>
          </p:cNvPr>
          <p:cNvSpPr txBox="1">
            <a:spLocks/>
          </p:cNvSpPr>
          <p:nvPr/>
        </p:nvSpPr>
        <p:spPr>
          <a:xfrm>
            <a:off x="4360284" y="5745459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Burrows-Wheeler Matrix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16FB3DC-927F-60EF-9890-BA63B16094EF}"/>
              </a:ext>
            </a:extLst>
          </p:cNvPr>
          <p:cNvSpPr/>
          <p:nvPr/>
        </p:nvSpPr>
        <p:spPr>
          <a:xfrm rot="18958378">
            <a:off x="2728330" y="3500878"/>
            <a:ext cx="460478" cy="234158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F268A-A336-A240-368B-05F868F364D3}"/>
              </a:ext>
            </a:extLst>
          </p:cNvPr>
          <p:cNvSpPr txBox="1">
            <a:spLocks/>
          </p:cNvSpPr>
          <p:nvPr/>
        </p:nvSpPr>
        <p:spPr>
          <a:xfrm>
            <a:off x="4551422" y="1630984"/>
            <a:ext cx="3083299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2000">
                <a:solidFill>
                  <a:prstClr val="white"/>
                </a:solidFill>
              </a:rPr>
              <a:t>$banan</a:t>
            </a:r>
            <a:r>
              <a:rPr lang="en-US" spc="2000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a$bana</a:t>
            </a:r>
            <a:r>
              <a:rPr lang="en-US" spc="2000" err="1">
                <a:solidFill>
                  <a:srgbClr val="FF0000"/>
                </a:solidFill>
              </a:rPr>
              <a:t>n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ana$ba</a:t>
            </a:r>
            <a:r>
              <a:rPr lang="en-US" spc="2000" err="1">
                <a:solidFill>
                  <a:srgbClr val="FF0000"/>
                </a:solidFill>
              </a:rPr>
              <a:t>n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anana$</a:t>
            </a:r>
            <a:r>
              <a:rPr lang="en-US" spc="2000" err="1">
                <a:solidFill>
                  <a:srgbClr val="FF0000"/>
                </a:solidFill>
              </a:rPr>
              <a:t>b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>
                <a:solidFill>
                  <a:prstClr val="white"/>
                </a:solidFill>
              </a:rPr>
              <a:t>banana</a:t>
            </a:r>
            <a:r>
              <a:rPr lang="en-US" spc="2000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na$ban</a:t>
            </a:r>
            <a:r>
              <a:rPr lang="en-US" spc="2000" err="1">
                <a:solidFill>
                  <a:srgbClr val="FF0000"/>
                </a:solidFill>
              </a:rPr>
              <a:t>a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nana$b</a:t>
            </a:r>
            <a:r>
              <a:rPr lang="en-US" spc="2000" err="1">
                <a:solidFill>
                  <a:srgbClr val="FF0000"/>
                </a:solidFill>
              </a:rPr>
              <a:t>a</a:t>
            </a:r>
            <a:endParaRPr lang="en-US" spc="200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F0DB2C-4B33-B1C9-1662-238BAD803EE6}"/>
              </a:ext>
            </a:extLst>
          </p:cNvPr>
          <p:cNvSpPr/>
          <p:nvPr/>
        </p:nvSpPr>
        <p:spPr>
          <a:xfrm>
            <a:off x="4434029" y="155902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8C2889-2B59-EF60-97A1-46A5826B1898}"/>
              </a:ext>
            </a:extLst>
          </p:cNvPr>
          <p:cNvSpPr txBox="1">
            <a:spLocks/>
          </p:cNvSpPr>
          <p:nvPr/>
        </p:nvSpPr>
        <p:spPr>
          <a:xfrm>
            <a:off x="639977" y="3328963"/>
            <a:ext cx="1740129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banana$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A58F9E-9FC3-2706-6D75-3F3AAEC6D58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2051835"/>
            <a:ext cx="1710123" cy="1557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C8AC5C-0BE5-FC54-C18B-85A0A39675A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2583661"/>
            <a:ext cx="1677927" cy="1025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8148AA-754F-874A-FE78-20EF23F5D80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3080598"/>
            <a:ext cx="1677927" cy="52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81E2B3-D3D4-B148-B2B6-39993A5BB49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3606135"/>
            <a:ext cx="1677927" cy="3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BFFB8B-E0B7-1E1A-8FA2-81625C92434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512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B53828F-7268-38BA-BA8E-05500E639FA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1025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D9B4A9-1497-B2AC-12D5-0732035AE96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1653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04D43254-8B3B-FA20-975C-0E087B3B8056}"/>
              </a:ext>
            </a:extLst>
          </p:cNvPr>
          <p:cNvSpPr txBox="1">
            <a:spLocks/>
          </p:cNvSpPr>
          <p:nvPr/>
        </p:nvSpPr>
        <p:spPr>
          <a:xfrm>
            <a:off x="1613836" y="4813879"/>
            <a:ext cx="174012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i="1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All rotations</a:t>
            </a:r>
            <a:endParaRPr kumimoji="0" lang="en-US" sz="200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F9CFBF0-AF31-8A27-1140-F56D411B43AA}"/>
              </a:ext>
            </a:extLst>
          </p:cNvPr>
          <p:cNvCxnSpPr>
            <a:cxnSpLocks/>
          </p:cNvCxnSpPr>
          <p:nvPr/>
        </p:nvCxnSpPr>
        <p:spPr>
          <a:xfrm flipV="1">
            <a:off x="7504017" y="3616262"/>
            <a:ext cx="1889365" cy="1732823"/>
          </a:xfrm>
          <a:prstGeom prst="bentConnector3">
            <a:avLst>
              <a:gd name="adj1" fmla="val 50001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5120C6FA-AA79-3FC6-A2C4-1392CAC514A2}"/>
              </a:ext>
            </a:extLst>
          </p:cNvPr>
          <p:cNvSpPr txBox="1">
            <a:spLocks/>
          </p:cNvSpPr>
          <p:nvPr/>
        </p:nvSpPr>
        <p:spPr>
          <a:xfrm>
            <a:off x="9202113" y="3325587"/>
            <a:ext cx="1740129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err="1">
                <a:solidFill>
                  <a:srgbClr val="FF0000"/>
                </a:solidFill>
              </a:rPr>
              <a:t>annb$aa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E7C736-47FE-0F44-E94E-4F5A9ED982BA}"/>
              </a:ext>
            </a:extLst>
          </p:cNvPr>
          <p:cNvSpPr txBox="1">
            <a:spLocks/>
          </p:cNvSpPr>
          <p:nvPr/>
        </p:nvSpPr>
        <p:spPr>
          <a:xfrm>
            <a:off x="4090229" y="89896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EF2AD5-1531-D2D9-AED7-72B9CC1B4694}"/>
              </a:ext>
            </a:extLst>
          </p:cNvPr>
          <p:cNvSpPr txBox="1">
            <a:spLocks/>
          </p:cNvSpPr>
          <p:nvPr/>
        </p:nvSpPr>
        <p:spPr>
          <a:xfrm>
            <a:off x="6537773" y="90506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3CDEB1-58F7-B930-9874-63E8BF3C9620}"/>
              </a:ext>
            </a:extLst>
          </p:cNvPr>
          <p:cNvSpPr txBox="1">
            <a:spLocks/>
          </p:cNvSpPr>
          <p:nvPr/>
        </p:nvSpPr>
        <p:spPr>
          <a:xfrm>
            <a:off x="791231" y="280503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B31F87-3599-9A32-0AC9-9AAD52EC678F}"/>
              </a:ext>
            </a:extLst>
          </p:cNvPr>
          <p:cNvSpPr txBox="1">
            <a:spLocks/>
          </p:cNvSpPr>
          <p:nvPr/>
        </p:nvSpPr>
        <p:spPr>
          <a:xfrm>
            <a:off x="9191519" y="2801991"/>
            <a:ext cx="1740129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/>
              <a:t>BWT(</a:t>
            </a:r>
            <a:r>
              <a:rPr lang="en-US" sz="3200" i="1">
                <a:solidFill>
                  <a:srgbClr val="00B0F0"/>
                </a:solidFill>
              </a:rPr>
              <a:t>T</a:t>
            </a:r>
            <a:r>
              <a:rPr lang="en-US" sz="3200" i="1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12504A1-BC06-DB53-D830-994330EA0154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1491754" y="981075"/>
            <a:ext cx="8569831" cy="1823964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53E26F-BFA7-1D4D-75F7-92F89C7CE89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0061584" y="981074"/>
            <a:ext cx="1" cy="18209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BF9B3B-34E8-5DB3-5A08-BE5DFC4A6B96}"/>
                  </a:ext>
                </a:extLst>
              </p:cNvPr>
              <p:cNvSpPr txBox="1"/>
              <p:nvPr/>
            </p:nvSpPr>
            <p:spPr>
              <a:xfrm>
                <a:off x="1491751" y="6348427"/>
                <a:ext cx="95556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T-ranking:</a:t>
                </a:r>
                <a:r>
                  <a:rPr lang="en-US" dirty="0"/>
                  <a:t> assign characters ranks by # times character occurred previously in </a:t>
                </a:r>
                <a:r>
                  <a:rPr lang="en-US" i="1" dirty="0">
                    <a:solidFill>
                      <a:srgbClr val="00B0F0"/>
                    </a:solidFill>
                  </a:rPr>
                  <a:t>T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i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BF9B3B-34E8-5DB3-5A08-BE5DFC4A6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751" y="6348427"/>
                <a:ext cx="9555659" cy="369332"/>
              </a:xfrm>
              <a:prstGeom prst="rect">
                <a:avLst/>
              </a:prstGeom>
              <a:blipFill>
                <a:blip r:embed="rId2"/>
                <a:stretch>
                  <a:fillRect l="-574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Content Placeholder 2">
            <a:extLst>
              <a:ext uri="{FF2B5EF4-FFF2-40B4-BE49-F238E27FC236}">
                <a16:creationId xmlns:a16="http://schemas.microsoft.com/office/drawing/2014/main" id="{967BA4CC-07CE-021E-23BF-7C6D757C7AD3}"/>
              </a:ext>
            </a:extLst>
          </p:cNvPr>
          <p:cNvSpPr txBox="1">
            <a:spLocks/>
          </p:cNvSpPr>
          <p:nvPr/>
        </p:nvSpPr>
        <p:spPr>
          <a:xfrm>
            <a:off x="3981943" y="1047359"/>
            <a:ext cx="756681" cy="362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solidFill>
                  <a:schemeClr val="accent3"/>
                </a:solidFill>
              </a:rPr>
              <a:t>“First”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B7C56A0-2903-E756-16BE-33BACBF14CEC}"/>
              </a:ext>
            </a:extLst>
          </p:cNvPr>
          <p:cNvSpPr txBox="1">
            <a:spLocks/>
          </p:cNvSpPr>
          <p:nvPr/>
        </p:nvSpPr>
        <p:spPr>
          <a:xfrm>
            <a:off x="7267261" y="1047359"/>
            <a:ext cx="756681" cy="362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solidFill>
                  <a:srgbClr val="FFFF00"/>
                </a:solidFill>
              </a:rPr>
              <a:t>“Last”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0F24D3E-DFF2-790A-C09F-FACE53F062E7}"/>
              </a:ext>
            </a:extLst>
          </p:cNvPr>
          <p:cNvSpPr txBox="1">
            <a:spLocks/>
          </p:cNvSpPr>
          <p:nvPr/>
        </p:nvSpPr>
        <p:spPr>
          <a:xfrm>
            <a:off x="4084971" y="1646071"/>
            <a:ext cx="360524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0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1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2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3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4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5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6013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1FF74-9DD6-9BF3-4569-F729D6FEB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54FC-38BA-0972-982B-EFF26640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Last-to-front mapping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913DBC-6142-4156-30C5-DB45141D0DDD}"/>
              </a:ext>
            </a:extLst>
          </p:cNvPr>
          <p:cNvSpPr txBox="1">
            <a:spLocks/>
          </p:cNvSpPr>
          <p:nvPr/>
        </p:nvSpPr>
        <p:spPr>
          <a:xfrm>
            <a:off x="1732220" y="11085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98FC19-CF2E-B62D-C362-093573887047}"/>
              </a:ext>
            </a:extLst>
          </p:cNvPr>
          <p:cNvSpPr txBox="1">
            <a:spLocks/>
          </p:cNvSpPr>
          <p:nvPr/>
        </p:nvSpPr>
        <p:spPr>
          <a:xfrm>
            <a:off x="4313114" y="11146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FAF456C2-CC18-2CE0-2560-6F364F1E22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625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FAF456C2-CC18-2CE0-2560-6F364F1E2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56" y="2413282"/>
                <a:ext cx="624195" cy="592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1CA318AD-0231-87DB-CCD9-B159EAD75A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50886" y="24102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1CA318AD-0231-87DB-CCD9-B159EAD75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886" y="2410234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6CE8FDD9-D29E-B189-C314-1BCE26FDC3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355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6CE8FDD9-D29E-B189-C314-1BCE26FDC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554" y="2991511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0A4869A0-D310-94C8-A00B-82BA94178C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8184" y="29884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0A4869A0-D310-94C8-A00B-82BA94178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184" y="2988463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D7581D93-3562-C5B7-792A-BEB66F9AF3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050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D7581D93-3562-C5B7-792A-BEB66F9AF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06" y="353710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98696580-69D2-7DD8-1982-08C2B47022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5136" y="35340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98696580-69D2-7DD8-1982-08C2B4702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136" y="3534055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533323FA-786D-73D2-D09C-63ECB4CDFA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745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533323FA-786D-73D2-D09C-63ECB4CDF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458" y="412841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0D21D240-405F-6DE0-2A0F-8AD5479CF7D4}"/>
              </a:ext>
            </a:extLst>
          </p:cNvPr>
          <p:cNvSpPr txBox="1">
            <a:spLocks/>
          </p:cNvSpPr>
          <p:nvPr/>
        </p:nvSpPr>
        <p:spPr>
          <a:xfrm>
            <a:off x="4796368" y="41253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7EC4CE5B-208B-4789-A4B6-602548836F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745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7EC4CE5B-208B-4789-A4B6-602548836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458" y="468619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94D23B2D-3266-466D-2F41-77BB5D7ADB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2088" y="46831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94D23B2D-3266-466D-2F41-77BB5D7AD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088" y="4683151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A3345117-06D9-0983-DDA4-83C9E47091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406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A3345117-06D9-0983-DDA4-83C9E4709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064" y="1825018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E2B0A8C0-D4BE-6F30-6E00-F85995C341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7838" y="18219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E2B0A8C0-D4BE-6F30-6E00-F85995C34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838" y="1821970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5E8B9BA7-402C-21BF-FBE5-DDF9CAABEA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441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5E8B9BA7-402C-21BF-FBE5-DDF9CAABE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410" y="5240935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7A782B3E-D435-0664-AE8A-38EC25311A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040" y="52378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7A782B3E-D435-0664-AE8A-38EC25311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40" y="5237887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351A2065-4EF9-B8C3-E19B-46747277DFA5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945B04-F1C8-4C4D-E03C-42C2CAD65EF5}"/>
              </a:ext>
            </a:extLst>
          </p:cNvPr>
          <p:cNvSpPr/>
          <p:nvPr/>
        </p:nvSpPr>
        <p:spPr>
          <a:xfrm>
            <a:off x="2138504" y="176857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B7C8B30-DE84-87BE-CB7F-47DB034D16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630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B7C8B30-DE84-87BE-CB7F-47DB034D1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306" y="2413282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7CB95BF-5C2F-F083-20F7-DAA323881B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360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7CB95BF-5C2F-F083-20F7-DAA323881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604" y="2991511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1701FFC-2D84-E477-73B7-EC7D045E6C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055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1701FFC-2D84-E477-73B7-EC7D045E6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556" y="3537103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2CCC355-292C-78CF-9457-7EBE29D78F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750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2CCC355-292C-78CF-9457-7EBE29D78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508" y="4128415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A758A42A-49F2-1366-4F26-0D59D54D3D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750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A758A42A-49F2-1366-4F26-0D59D54D3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508" y="4686199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673C86D-D45B-C438-7759-64D5ADE132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411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673C86D-D45B-C438-7759-64D5ADE13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114" y="1825018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1E1B86F-E46B-9A6C-C9C0-EC3BEFA41B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446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1E1B86F-E46B-9A6C-C9C0-EC3BEFA41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60" y="5240935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5CD7F43-8B86-4372-9830-768EFB88D0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82081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5CD7F43-8B86-4372-9830-768EFB88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081" y="2413282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193404B7-F9DA-7E4E-21A2-ECC501BD12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9379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193404B7-F9DA-7E4E-21A2-ECC501BD1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379" y="299151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7FE8D27D-B9FF-5605-8F50-1ECD0B3965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6331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7FE8D27D-B9FF-5605-8F50-1ECD0B396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331" y="35371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B3F8328C-5922-8774-51E5-FB0E120BFD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3283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B3F8328C-5922-8774-51E5-FB0E120B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283" y="4128415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8D9993AE-830D-E71B-019A-E48A10ADF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3283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8D9993AE-830D-E71B-019A-E48A10ADF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283" y="4686199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524101A1-F96F-F8AE-B1DB-CEE3A45BEE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9889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524101A1-F96F-F8AE-B1DB-CEE3A45BE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889" y="1825018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F07CE9B-7F70-3F14-39D7-2112EABC59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0235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F07CE9B-7F70-3F14-39D7-2112EABC5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235" y="52409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300F8C3C-DF85-964E-B70C-7DA6427EFF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690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300F8C3C-DF85-964E-B70C-7DA6427EF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906" y="2413282"/>
                <a:ext cx="624195" cy="59250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8C8F46DE-B4DF-F227-161E-EFF2E68573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420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8C8F46DE-B4DF-F227-161E-EFF2E6857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204" y="2991511"/>
                <a:ext cx="624195" cy="59250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EEA96EF6-9283-ECFB-FC1C-B1A4013874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115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EEA96EF6-9283-ECFB-FC1C-B1A401387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156" y="3537103"/>
                <a:ext cx="624195" cy="59250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5C050269-EED6-0B38-CB83-4805F8AA88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810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5C050269-EED6-0B38-CB83-4805F8AA8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08" y="4128415"/>
                <a:ext cx="624195" cy="59250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7BF952A1-3D3E-7857-0F46-DB45B25235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810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7BF952A1-3D3E-7857-0F46-DB45B2523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08" y="4686199"/>
                <a:ext cx="624195" cy="59250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E7652BD8-9DF0-A079-D76D-F865640C07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471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E7652BD8-9DF0-A079-D76D-F865640C0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14" y="1825018"/>
                <a:ext cx="624195" cy="59250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ABDCB5D-17F7-1282-4FDF-92A91EB9DB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506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ABDCB5D-17F7-1282-4FDF-92A91EB9D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060" y="5240935"/>
                <a:ext cx="624195" cy="59250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860129E0-6DA5-CBFB-3D61-310B50096B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3156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860129E0-6DA5-CBFB-3D61-310B50096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156" y="2422807"/>
                <a:ext cx="624195" cy="59250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55FC037F-58E1-6982-E0CF-9A25772FE1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0454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55FC037F-58E1-6982-E0CF-9A25772F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454" y="3001036"/>
                <a:ext cx="624195" cy="59250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9FC75FE0-724E-D5E1-BABE-7AB0CED02D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7406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9FC75FE0-724E-D5E1-BABE-7AB0CED0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406" y="3546628"/>
                <a:ext cx="624195" cy="592506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BEFFF1F-1EE2-B42A-ED4C-4BCB6EA131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4358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BEFFF1F-1EE2-B42A-ED4C-4BCB6EA13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358" y="4137940"/>
                <a:ext cx="624195" cy="59250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7A4D75F6-5417-F375-9097-90B7838B76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4358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7A4D75F6-5417-F375-9097-90B7838B7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358" y="4695724"/>
                <a:ext cx="624195" cy="592506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CFE29D09-2F20-EC89-FD5C-86602BB702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0964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CFE29D09-2F20-EC89-FD5C-86602BB70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964" y="1834543"/>
                <a:ext cx="624195" cy="592506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8BC44BBA-E45E-911D-94F3-A5B8BE3A97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1310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8BC44BBA-E45E-911D-94F3-A5B8BE3A9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310" y="5250460"/>
                <a:ext cx="624195" cy="59250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DFA38F51-93D7-ED96-A9B8-43C87CD04C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8931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DFA38F51-93D7-ED96-A9B8-43C87CD04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931" y="2422807"/>
                <a:ext cx="624195" cy="592506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37A0273B-063B-D4CF-52F2-F7262DB608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6229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37A0273B-063B-D4CF-52F2-F7262DB60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29" y="3001036"/>
                <a:ext cx="624195" cy="592506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EDDBDB7-510D-FD85-ED58-0E1246E550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3181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EDDBDB7-510D-FD85-ED58-0E1246E55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81" y="3546628"/>
                <a:ext cx="624195" cy="592506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F7592B5F-1FB3-9BF5-5516-EFD09CDEAF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0133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F7592B5F-1FB3-9BF5-5516-EFD09CDEA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3" y="4137940"/>
                <a:ext cx="624195" cy="592506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DC216DB3-CF59-8C89-FC39-8D7FF2E80E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0133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DC216DB3-CF59-8C89-FC39-8D7FF2E80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3" y="4695724"/>
                <a:ext cx="624195" cy="592506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E5277E3E-13ED-1140-A69F-7C78FCD803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6739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E5277E3E-13ED-1140-A69F-7C78FCD80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739" y="1834543"/>
                <a:ext cx="624195" cy="592506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5432731F-9D58-4D42-223E-2789239301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7085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5432731F-9D58-4D42-223E-278923930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085" y="5250460"/>
                <a:ext cx="624195" cy="592506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9971BBC8-6421-8D5A-17A1-5FECE3800EE3}"/>
              </a:ext>
            </a:extLst>
          </p:cNvPr>
          <p:cNvSpPr/>
          <p:nvPr/>
        </p:nvSpPr>
        <p:spPr>
          <a:xfrm>
            <a:off x="2167966" y="2511180"/>
            <a:ext cx="348047" cy="1566519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636D685-AFB6-D946-90D2-87F34325BA16}"/>
              </a:ext>
            </a:extLst>
          </p:cNvPr>
          <p:cNvSpPr/>
          <p:nvPr/>
        </p:nvSpPr>
        <p:spPr>
          <a:xfrm>
            <a:off x="2570532" y="2511180"/>
            <a:ext cx="2725368" cy="156651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FD14024B-3FD7-F94F-B602-79DD1B2EDFD2}"/>
              </a:ext>
            </a:extLst>
          </p:cNvPr>
          <p:cNvSpPr/>
          <p:nvPr/>
        </p:nvSpPr>
        <p:spPr>
          <a:xfrm>
            <a:off x="1609318" y="2511180"/>
            <a:ext cx="460478" cy="156651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4E547424-C657-7DFB-FCF4-D1A299B40DB6}"/>
              </a:ext>
            </a:extLst>
          </p:cNvPr>
          <p:cNvSpPr/>
          <p:nvPr/>
        </p:nvSpPr>
        <p:spPr>
          <a:xfrm rot="16200000">
            <a:off x="3702980" y="4828705"/>
            <a:ext cx="460478" cy="2725367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852B539-0800-BB72-D4B0-1F6926C98945}"/>
              </a:ext>
            </a:extLst>
          </p:cNvPr>
          <p:cNvSpPr txBox="1">
            <a:spLocks/>
          </p:cNvSpPr>
          <p:nvPr/>
        </p:nvSpPr>
        <p:spPr>
          <a:xfrm>
            <a:off x="2433199" y="6420729"/>
            <a:ext cx="3015101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They’re sorted by right context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D87902E9-5E4E-4CC0-D4E0-1D58B343CB90}"/>
              </a:ext>
            </a:extLst>
          </p:cNvPr>
          <p:cNvSpPr txBox="1">
            <a:spLocks/>
          </p:cNvSpPr>
          <p:nvPr/>
        </p:nvSpPr>
        <p:spPr>
          <a:xfrm>
            <a:off x="274599" y="2586258"/>
            <a:ext cx="1433654" cy="183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Why are the a’s in this order relative to each other?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FAE297F1-33F7-F28E-602B-B139D01C5ABA}"/>
              </a:ext>
            </a:extLst>
          </p:cNvPr>
          <p:cNvSpPr txBox="1">
            <a:spLocks/>
          </p:cNvSpPr>
          <p:nvPr/>
        </p:nvSpPr>
        <p:spPr>
          <a:xfrm>
            <a:off x="5627948" y="11085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B07621A3-37D1-3B21-382E-5791E60EE10A}"/>
              </a:ext>
            </a:extLst>
          </p:cNvPr>
          <p:cNvSpPr txBox="1">
            <a:spLocks/>
          </p:cNvSpPr>
          <p:nvPr/>
        </p:nvSpPr>
        <p:spPr>
          <a:xfrm>
            <a:off x="8208842" y="11146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AA3B7C5B-29F2-2D42-BB49-A058102E9E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9198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AA3B7C5B-29F2-2D42-BB49-A058102E9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984" y="2413282"/>
                <a:ext cx="624195" cy="592506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6D908D81-8F08-A3A3-66CD-089E80A73D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6614" y="24102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6D908D81-8F08-A3A3-66CD-089E80A73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614" y="2410234"/>
                <a:ext cx="624195" cy="592506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CA5B722D-CA1A-2723-9C1B-BE2EF32B6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928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CA5B722D-CA1A-2723-9C1B-BE2EF32B6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282" y="2991511"/>
                <a:ext cx="624195" cy="592506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5CF496E0-0392-20F3-557C-E5CA3FD3B1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3912" y="29884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5CF496E0-0392-20F3-557C-E5CA3FD3B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12" y="2988463"/>
                <a:ext cx="624195" cy="592506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D75277C5-5747-952A-4ED8-A7652C965F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623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D75277C5-5747-952A-4ED8-A7652C965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234" y="3537103"/>
                <a:ext cx="624195" cy="592506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ontent Placeholder 2">
                <a:extLst>
                  <a:ext uri="{FF2B5EF4-FFF2-40B4-BE49-F238E27FC236}">
                    <a16:creationId xmlns:a16="http://schemas.microsoft.com/office/drawing/2014/main" id="{99158F4B-001A-0ED3-027A-C4B9D47489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0864" y="35340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Content Placeholder 2">
                <a:extLst>
                  <a:ext uri="{FF2B5EF4-FFF2-40B4-BE49-F238E27FC236}">
                    <a16:creationId xmlns:a16="http://schemas.microsoft.com/office/drawing/2014/main" id="{99158F4B-001A-0ED3-027A-C4B9D4748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864" y="3534055"/>
                <a:ext cx="624195" cy="592506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ontent Placeholder 2">
                <a:extLst>
                  <a:ext uri="{FF2B5EF4-FFF2-40B4-BE49-F238E27FC236}">
                    <a16:creationId xmlns:a16="http://schemas.microsoft.com/office/drawing/2014/main" id="{90D851DA-8245-0D1D-AE41-A4602B9948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318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3" name="Content Placeholder 2">
                <a:extLst>
                  <a:ext uri="{FF2B5EF4-FFF2-40B4-BE49-F238E27FC236}">
                    <a16:creationId xmlns:a16="http://schemas.microsoft.com/office/drawing/2014/main" id="{90D851DA-8245-0D1D-AE41-A4602B994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86" y="4128415"/>
                <a:ext cx="624195" cy="592506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8F834F59-0861-792C-7643-0FA3C19F5C8D}"/>
              </a:ext>
            </a:extLst>
          </p:cNvPr>
          <p:cNvSpPr txBox="1">
            <a:spLocks/>
          </p:cNvSpPr>
          <p:nvPr/>
        </p:nvSpPr>
        <p:spPr>
          <a:xfrm>
            <a:off x="8692096" y="41253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4B940BC2-A4A5-AC4B-FCF6-DD62E633B8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318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4B940BC2-A4A5-AC4B-FCF6-DD62E633B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86" y="4686199"/>
                <a:ext cx="624195" cy="592506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51A1DDCD-A22B-4D7B-DF96-F687D6EE5E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37816" y="46831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51A1DDCD-A22B-4D7B-DF96-F687D6EE5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816" y="4683151"/>
                <a:ext cx="624195" cy="592506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C252DF0E-67D6-48D1-4EE7-DB22373C6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979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C252DF0E-67D6-48D1-4EE7-DB22373C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792" y="1825018"/>
                <a:ext cx="624195" cy="592506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2B8ECF85-E32C-67A5-1A8A-D827B76E5D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3566" y="18219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2B8ECF85-E32C-67A5-1A8A-D827B76E5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566" y="1821970"/>
                <a:ext cx="624195" cy="592506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ontent Placeholder 2">
                <a:extLst>
                  <a:ext uri="{FF2B5EF4-FFF2-40B4-BE49-F238E27FC236}">
                    <a16:creationId xmlns:a16="http://schemas.microsoft.com/office/drawing/2014/main" id="{5C3DF9EA-53F9-6833-1575-9F56D2226B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13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9" name="Content Placeholder 2">
                <a:extLst>
                  <a:ext uri="{FF2B5EF4-FFF2-40B4-BE49-F238E27FC236}">
                    <a16:creationId xmlns:a16="http://schemas.microsoft.com/office/drawing/2014/main" id="{5C3DF9EA-53F9-6833-1575-9F56D2226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138" y="5240935"/>
                <a:ext cx="624195" cy="592506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8E07689B-A716-8C6A-76FA-4F95376BAB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34768" y="52378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8E07689B-A716-8C6A-76FA-4F95376BA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768" y="5237887"/>
                <a:ext cx="624195" cy="592506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C155E705-6C26-7697-09C7-FB244E6C3929}"/>
              </a:ext>
            </a:extLst>
          </p:cNvPr>
          <p:cNvSpPr/>
          <p:nvPr/>
        </p:nvSpPr>
        <p:spPr>
          <a:xfrm>
            <a:off x="6034232" y="176857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ontent Placeholder 2">
                <a:extLst>
                  <a:ext uri="{FF2B5EF4-FFF2-40B4-BE49-F238E27FC236}">
                    <a16:creationId xmlns:a16="http://schemas.microsoft.com/office/drawing/2014/main" id="{C5F85983-DCAD-FB09-FEBE-9E6061021C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9203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" name="Content Placeholder 2">
                <a:extLst>
                  <a:ext uri="{FF2B5EF4-FFF2-40B4-BE49-F238E27FC236}">
                    <a16:creationId xmlns:a16="http://schemas.microsoft.com/office/drawing/2014/main" id="{C5F85983-DCAD-FB09-FEBE-9E6061021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034" y="2413282"/>
                <a:ext cx="624195" cy="592506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2B5DC028-9BEC-970B-438B-7CE9585379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933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2B5DC028-9BEC-970B-438B-7CE958537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332" y="2991511"/>
                <a:ext cx="624195" cy="592506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DEC32991-917C-30EB-92BD-7D71911A0F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628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DEC32991-917C-30EB-92BD-7D71911A0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284" y="3537103"/>
                <a:ext cx="624195" cy="592506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FFD1C44A-F425-31EA-C98F-409DA98A05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323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FFD1C44A-F425-31EA-C98F-409DA98A0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36" y="4128415"/>
                <a:ext cx="624195" cy="592506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DFD9B104-CA81-E9DA-1468-B20010936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323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DFD9B104-CA81-E9DA-1468-B20010936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36" y="4686199"/>
                <a:ext cx="624195" cy="592506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3230C6E5-7301-CB2E-F55D-9189880F00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984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3230C6E5-7301-CB2E-F55D-9189880F0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842" y="1825018"/>
                <a:ext cx="624195" cy="592506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DD1C2ABC-2606-C3CE-F841-20A59F1D6F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018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DD1C2ABC-2606-C3CE-F841-20A59F1D6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188" y="5240935"/>
                <a:ext cx="624195" cy="592506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ontent Placeholder 2">
                <a:extLst>
                  <a:ext uri="{FF2B5EF4-FFF2-40B4-BE49-F238E27FC236}">
                    <a16:creationId xmlns:a16="http://schemas.microsoft.com/office/drawing/2014/main" id="{1D0814DC-8172-1851-01E2-2B5DFFA419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7809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Content Placeholder 2">
                <a:extLst>
                  <a:ext uri="{FF2B5EF4-FFF2-40B4-BE49-F238E27FC236}">
                    <a16:creationId xmlns:a16="http://schemas.microsoft.com/office/drawing/2014/main" id="{1D0814DC-8172-1851-01E2-2B5DFFA41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809" y="2413282"/>
                <a:ext cx="624195" cy="59250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563561C9-09DB-82A2-B6D0-A1BB82D511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5107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563561C9-09DB-82A2-B6D0-A1BB82D51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107" y="2991511"/>
                <a:ext cx="624195" cy="59250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BDD83701-BC32-4776-F889-38572D62C2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2059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BDD83701-BC32-4776-F889-38572D62C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59" y="3537103"/>
                <a:ext cx="624195" cy="59250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35B3B460-69C6-7BD4-4FB3-378DB706B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9011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35B3B460-69C6-7BD4-4FB3-378DB706B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11" y="4128415"/>
                <a:ext cx="624195" cy="59250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90E9BB73-686F-0103-404E-BF214D04AB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9011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90E9BB73-686F-0103-404E-BF214D04A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11" y="4686199"/>
                <a:ext cx="624195" cy="592506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ontent Placeholder 2">
                <a:extLst>
                  <a:ext uri="{FF2B5EF4-FFF2-40B4-BE49-F238E27FC236}">
                    <a16:creationId xmlns:a16="http://schemas.microsoft.com/office/drawing/2014/main" id="{FED30405-AA00-7883-7463-B83233C784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5617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Content Placeholder 2">
                <a:extLst>
                  <a:ext uri="{FF2B5EF4-FFF2-40B4-BE49-F238E27FC236}">
                    <a16:creationId xmlns:a16="http://schemas.microsoft.com/office/drawing/2014/main" id="{FED30405-AA00-7883-7463-B83233C78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617" y="1825018"/>
                <a:ext cx="624195" cy="592506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ontent Placeholder 2">
                <a:extLst>
                  <a:ext uri="{FF2B5EF4-FFF2-40B4-BE49-F238E27FC236}">
                    <a16:creationId xmlns:a16="http://schemas.microsoft.com/office/drawing/2014/main" id="{3F930322-C2DF-8C72-CF5F-C980B559C6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5963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Content Placeholder 2">
                <a:extLst>
                  <a:ext uri="{FF2B5EF4-FFF2-40B4-BE49-F238E27FC236}">
                    <a16:creationId xmlns:a16="http://schemas.microsoft.com/office/drawing/2014/main" id="{3F930322-C2DF-8C72-CF5F-C980B559C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963" y="5240935"/>
                <a:ext cx="624195" cy="592506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ontent Placeholder 2">
                <a:extLst>
                  <a:ext uri="{FF2B5EF4-FFF2-40B4-BE49-F238E27FC236}">
                    <a16:creationId xmlns:a16="http://schemas.microsoft.com/office/drawing/2014/main" id="{998C390E-48A8-6F51-F392-9AD80696A9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8263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Content Placeholder 2">
                <a:extLst>
                  <a:ext uri="{FF2B5EF4-FFF2-40B4-BE49-F238E27FC236}">
                    <a16:creationId xmlns:a16="http://schemas.microsoft.com/office/drawing/2014/main" id="{998C390E-48A8-6F51-F392-9AD80696A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634" y="2413282"/>
                <a:ext cx="624195" cy="592506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DEE20D1A-A4C9-FD85-E9C9-C7C4FE5ED5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993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DEE20D1A-A4C9-FD85-E9C9-C7C4FE5ED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932" y="2991511"/>
                <a:ext cx="624195" cy="592506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Content Placeholder 2">
                <a:extLst>
                  <a:ext uri="{FF2B5EF4-FFF2-40B4-BE49-F238E27FC236}">
                    <a16:creationId xmlns:a16="http://schemas.microsoft.com/office/drawing/2014/main" id="{07A1C980-6352-26FD-C778-588913130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688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8" name="Content Placeholder 2">
                <a:extLst>
                  <a:ext uri="{FF2B5EF4-FFF2-40B4-BE49-F238E27FC236}">
                    <a16:creationId xmlns:a16="http://schemas.microsoft.com/office/drawing/2014/main" id="{07A1C980-6352-26FD-C778-588913130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884" y="3537103"/>
                <a:ext cx="624195" cy="592506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ontent Placeholder 2">
                <a:extLst>
                  <a:ext uri="{FF2B5EF4-FFF2-40B4-BE49-F238E27FC236}">
                    <a16:creationId xmlns:a16="http://schemas.microsoft.com/office/drawing/2014/main" id="{699CEBFB-DC62-1981-95EF-DE6B076249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383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9" name="Content Placeholder 2">
                <a:extLst>
                  <a:ext uri="{FF2B5EF4-FFF2-40B4-BE49-F238E27FC236}">
                    <a16:creationId xmlns:a16="http://schemas.microsoft.com/office/drawing/2014/main" id="{699CEBFB-DC62-1981-95EF-DE6B07624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836" y="4128415"/>
                <a:ext cx="624195" cy="592506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ontent Placeholder 2">
                <a:extLst>
                  <a:ext uri="{FF2B5EF4-FFF2-40B4-BE49-F238E27FC236}">
                    <a16:creationId xmlns:a16="http://schemas.microsoft.com/office/drawing/2014/main" id="{64C8C5B1-08F1-4661-EF65-65B98791E1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383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0" name="Content Placeholder 2">
                <a:extLst>
                  <a:ext uri="{FF2B5EF4-FFF2-40B4-BE49-F238E27FC236}">
                    <a16:creationId xmlns:a16="http://schemas.microsoft.com/office/drawing/2014/main" id="{64C8C5B1-08F1-4661-EF65-65B98791E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836" y="4686199"/>
                <a:ext cx="624195" cy="592506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ontent Placeholder 2">
                <a:extLst>
                  <a:ext uri="{FF2B5EF4-FFF2-40B4-BE49-F238E27FC236}">
                    <a16:creationId xmlns:a16="http://schemas.microsoft.com/office/drawing/2014/main" id="{ABAEF4F7-4FBD-D8DD-EE4D-ED2BA7EDC3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044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1" name="Content Placeholder 2">
                <a:extLst>
                  <a:ext uri="{FF2B5EF4-FFF2-40B4-BE49-F238E27FC236}">
                    <a16:creationId xmlns:a16="http://schemas.microsoft.com/office/drawing/2014/main" id="{ABAEF4F7-4FBD-D8DD-EE4D-ED2BA7EDC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442" y="1825018"/>
                <a:ext cx="624195" cy="592506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ontent Placeholder 2">
                <a:extLst>
                  <a:ext uri="{FF2B5EF4-FFF2-40B4-BE49-F238E27FC236}">
                    <a16:creationId xmlns:a16="http://schemas.microsoft.com/office/drawing/2014/main" id="{7DE8D8EF-E351-D1A1-24D9-C66C712633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078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2" name="Content Placeholder 2">
                <a:extLst>
                  <a:ext uri="{FF2B5EF4-FFF2-40B4-BE49-F238E27FC236}">
                    <a16:creationId xmlns:a16="http://schemas.microsoft.com/office/drawing/2014/main" id="{7DE8D8EF-E351-D1A1-24D9-C66C71263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788" y="5240935"/>
                <a:ext cx="624195" cy="592506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DC4B1290-C7ED-CBE2-1434-339A066D5C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8884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DC4B1290-C7ED-CBE2-1434-339A066D5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84" y="2422807"/>
                <a:ext cx="624195" cy="592506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ontent Placeholder 2">
                <a:extLst>
                  <a:ext uri="{FF2B5EF4-FFF2-40B4-BE49-F238E27FC236}">
                    <a16:creationId xmlns:a16="http://schemas.microsoft.com/office/drawing/2014/main" id="{AAD29008-1CD4-BFC3-FB37-68A3C7A6E9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6182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4" name="Content Placeholder 2">
                <a:extLst>
                  <a:ext uri="{FF2B5EF4-FFF2-40B4-BE49-F238E27FC236}">
                    <a16:creationId xmlns:a16="http://schemas.microsoft.com/office/drawing/2014/main" id="{AAD29008-1CD4-BFC3-FB37-68A3C7A6E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182" y="3001036"/>
                <a:ext cx="624195" cy="592506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ontent Placeholder 2">
                <a:extLst>
                  <a:ext uri="{FF2B5EF4-FFF2-40B4-BE49-F238E27FC236}">
                    <a16:creationId xmlns:a16="http://schemas.microsoft.com/office/drawing/2014/main" id="{8E368ADC-D735-A73D-0320-F39846CF0F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3134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Content Placeholder 2">
                <a:extLst>
                  <a:ext uri="{FF2B5EF4-FFF2-40B4-BE49-F238E27FC236}">
                    <a16:creationId xmlns:a16="http://schemas.microsoft.com/office/drawing/2014/main" id="{8E368ADC-D735-A73D-0320-F39846CF0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134" y="3546628"/>
                <a:ext cx="624195" cy="592506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ontent Placeholder 2">
                <a:extLst>
                  <a:ext uri="{FF2B5EF4-FFF2-40B4-BE49-F238E27FC236}">
                    <a16:creationId xmlns:a16="http://schemas.microsoft.com/office/drawing/2014/main" id="{DA09A107-B978-CF85-DBC1-9D718946A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0086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Content Placeholder 2">
                <a:extLst>
                  <a:ext uri="{FF2B5EF4-FFF2-40B4-BE49-F238E27FC236}">
                    <a16:creationId xmlns:a16="http://schemas.microsoft.com/office/drawing/2014/main" id="{DA09A107-B978-CF85-DBC1-9D718946A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86" y="4137940"/>
                <a:ext cx="624195" cy="592506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ontent Placeholder 2">
                <a:extLst>
                  <a:ext uri="{FF2B5EF4-FFF2-40B4-BE49-F238E27FC236}">
                    <a16:creationId xmlns:a16="http://schemas.microsoft.com/office/drawing/2014/main" id="{D2971413-636A-C43C-6E43-37FAC00106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0086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7" name="Content Placeholder 2">
                <a:extLst>
                  <a:ext uri="{FF2B5EF4-FFF2-40B4-BE49-F238E27FC236}">
                    <a16:creationId xmlns:a16="http://schemas.microsoft.com/office/drawing/2014/main" id="{D2971413-636A-C43C-6E43-37FAC0010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86" y="4695724"/>
                <a:ext cx="624195" cy="592506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2DB1C1E1-2DA9-3624-6882-750749C909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6692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2DB1C1E1-2DA9-3624-6882-750749C90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692" y="1834543"/>
                <a:ext cx="624195" cy="592506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ontent Placeholder 2">
                <a:extLst>
                  <a:ext uri="{FF2B5EF4-FFF2-40B4-BE49-F238E27FC236}">
                    <a16:creationId xmlns:a16="http://schemas.microsoft.com/office/drawing/2014/main" id="{5964E0BD-9F2D-BBF2-2965-1191386369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7038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9" name="Content Placeholder 2">
                <a:extLst>
                  <a:ext uri="{FF2B5EF4-FFF2-40B4-BE49-F238E27FC236}">
                    <a16:creationId xmlns:a16="http://schemas.microsoft.com/office/drawing/2014/main" id="{5964E0BD-9F2D-BBF2-2965-119138636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038" y="5250460"/>
                <a:ext cx="624195" cy="592506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ontent Placeholder 2">
                <a:extLst>
                  <a:ext uri="{FF2B5EF4-FFF2-40B4-BE49-F238E27FC236}">
                    <a16:creationId xmlns:a16="http://schemas.microsoft.com/office/drawing/2014/main" id="{DC6B3E0C-36FE-3CAE-9345-052FD03C31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4659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0" name="Content Placeholder 2">
                <a:extLst>
                  <a:ext uri="{FF2B5EF4-FFF2-40B4-BE49-F238E27FC236}">
                    <a16:creationId xmlns:a16="http://schemas.microsoft.com/office/drawing/2014/main" id="{DC6B3E0C-36FE-3CAE-9345-052FD03C3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659" y="2422807"/>
                <a:ext cx="624195" cy="592506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ontent Placeholder 2">
                <a:extLst>
                  <a:ext uri="{FF2B5EF4-FFF2-40B4-BE49-F238E27FC236}">
                    <a16:creationId xmlns:a16="http://schemas.microsoft.com/office/drawing/2014/main" id="{575F7225-F3D3-8BE4-12C0-DD0313FB16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1957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1" name="Content Placeholder 2">
                <a:extLst>
                  <a:ext uri="{FF2B5EF4-FFF2-40B4-BE49-F238E27FC236}">
                    <a16:creationId xmlns:a16="http://schemas.microsoft.com/office/drawing/2014/main" id="{575F7225-F3D3-8BE4-12C0-DD0313FB1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957" y="3001036"/>
                <a:ext cx="624195" cy="592506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8D22CD6E-708C-2B2C-C524-57AE7A20CE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8909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8D22CD6E-708C-2B2C-C524-57AE7A20C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909" y="3546628"/>
                <a:ext cx="624195" cy="592506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CC763631-DEA8-2DEE-9E64-24C6CE3D8A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5861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CC763631-DEA8-2DEE-9E64-24C6CE3D8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61" y="4137940"/>
                <a:ext cx="624195" cy="592506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CF9AEB58-2307-BFE2-69B6-ADF4077D81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5861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CF9AEB58-2307-BFE2-69B6-ADF4077D8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61" y="4695724"/>
                <a:ext cx="624195" cy="592506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DCA0E19B-22DC-1C75-18F8-253DD42932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2467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DCA0E19B-22DC-1C75-18F8-253DD4293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467" y="1834543"/>
                <a:ext cx="624195" cy="592506"/>
              </a:xfrm>
              <a:prstGeom prst="rect">
                <a:avLst/>
              </a:prstGeom>
              <a:blipFill>
                <a:blip r:embed="rId9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B8A8B0A3-ED50-B9B9-5D42-F32097F152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2813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B8A8B0A3-ED50-B9B9-5D42-F32097F15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813" y="5250460"/>
                <a:ext cx="624195" cy="592506"/>
              </a:xfrm>
              <a:prstGeom prst="rect">
                <a:avLst/>
              </a:prstGeom>
              <a:blipFill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136">
            <a:extLst>
              <a:ext uri="{FF2B5EF4-FFF2-40B4-BE49-F238E27FC236}">
                <a16:creationId xmlns:a16="http://schemas.microsoft.com/office/drawing/2014/main" id="{19941AD2-C189-2DAE-EC32-17E5AE730D4D}"/>
              </a:ext>
            </a:extLst>
          </p:cNvPr>
          <p:cNvSpPr/>
          <p:nvPr/>
        </p:nvSpPr>
        <p:spPr>
          <a:xfrm>
            <a:off x="8803482" y="192552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6D86D45-0667-84DC-A23C-F94FA6A4C908}"/>
              </a:ext>
            </a:extLst>
          </p:cNvPr>
          <p:cNvSpPr/>
          <p:nvPr/>
        </p:nvSpPr>
        <p:spPr>
          <a:xfrm>
            <a:off x="6079331" y="192552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0" name="Left Brace 139">
            <a:extLst>
              <a:ext uri="{FF2B5EF4-FFF2-40B4-BE49-F238E27FC236}">
                <a16:creationId xmlns:a16="http://schemas.microsoft.com/office/drawing/2014/main" id="{F9DF59F5-27FF-CA5E-3FAA-7D9DD39AD87F}"/>
              </a:ext>
            </a:extLst>
          </p:cNvPr>
          <p:cNvSpPr/>
          <p:nvPr/>
        </p:nvSpPr>
        <p:spPr>
          <a:xfrm rot="16200000">
            <a:off x="7189544" y="4867606"/>
            <a:ext cx="460478" cy="2647566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BE76AFB0-DD24-CE5C-70DD-785F1E20E5D4}"/>
              </a:ext>
            </a:extLst>
          </p:cNvPr>
          <p:cNvSpPr txBox="1">
            <a:spLocks/>
          </p:cNvSpPr>
          <p:nvPr/>
        </p:nvSpPr>
        <p:spPr>
          <a:xfrm>
            <a:off x="5919352" y="6420729"/>
            <a:ext cx="3015101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They’re sorted by right context</a:t>
            </a:r>
          </a:p>
        </p:txBody>
      </p:sp>
      <p:sp>
        <p:nvSpPr>
          <p:cNvPr id="142" name="Content Placeholder 2">
            <a:extLst>
              <a:ext uri="{FF2B5EF4-FFF2-40B4-BE49-F238E27FC236}">
                <a16:creationId xmlns:a16="http://schemas.microsoft.com/office/drawing/2014/main" id="{8B67DF13-B05E-1F82-1B84-E5DEEB79E774}"/>
              </a:ext>
            </a:extLst>
          </p:cNvPr>
          <p:cNvSpPr txBox="1">
            <a:spLocks/>
          </p:cNvSpPr>
          <p:nvPr/>
        </p:nvSpPr>
        <p:spPr>
          <a:xfrm>
            <a:off x="10406027" y="2586258"/>
            <a:ext cx="1433654" cy="183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Why are the a’s in this order relative to each other?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D7A0302-A1F7-85D6-4BD1-93A80B2809A6}"/>
              </a:ext>
            </a:extLst>
          </p:cNvPr>
          <p:cNvSpPr/>
          <p:nvPr/>
        </p:nvSpPr>
        <p:spPr>
          <a:xfrm>
            <a:off x="8803482" y="478302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63959CE-BE27-B728-7623-B7E645D7BF85}"/>
              </a:ext>
            </a:extLst>
          </p:cNvPr>
          <p:cNvSpPr/>
          <p:nvPr/>
        </p:nvSpPr>
        <p:spPr>
          <a:xfrm>
            <a:off x="6079331" y="478302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6D109EA-9420-75F8-B401-0D1E10EF38E9}"/>
              </a:ext>
            </a:extLst>
          </p:cNvPr>
          <p:cNvSpPr/>
          <p:nvPr/>
        </p:nvSpPr>
        <p:spPr>
          <a:xfrm>
            <a:off x="8802691" y="533309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C8C5A61-A70C-4B17-53E7-C5482B856A65}"/>
              </a:ext>
            </a:extLst>
          </p:cNvPr>
          <p:cNvSpPr/>
          <p:nvPr/>
        </p:nvSpPr>
        <p:spPr>
          <a:xfrm>
            <a:off x="6078540" y="533309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573CA48-BF22-052D-C745-984718BA1E66}"/>
              </a:ext>
            </a:extLst>
          </p:cNvPr>
          <p:cNvCxnSpPr>
            <a:cxnSpLocks/>
          </p:cNvCxnSpPr>
          <p:nvPr/>
        </p:nvCxnSpPr>
        <p:spPr>
          <a:xfrm flipH="1" flipV="1">
            <a:off x="9358963" y="2335155"/>
            <a:ext cx="1093137" cy="72554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E37BF95-1F33-28B2-1D25-66B0976887F6}"/>
              </a:ext>
            </a:extLst>
          </p:cNvPr>
          <p:cNvCxnSpPr>
            <a:cxnSpLocks/>
          </p:cNvCxnSpPr>
          <p:nvPr/>
        </p:nvCxnSpPr>
        <p:spPr>
          <a:xfrm flipH="1">
            <a:off x="9358963" y="3213100"/>
            <a:ext cx="1074087" cy="15173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52CE451-F9AD-DA52-2653-29F65B47076A}"/>
              </a:ext>
            </a:extLst>
          </p:cNvPr>
          <p:cNvCxnSpPr>
            <a:cxnSpLocks/>
          </p:cNvCxnSpPr>
          <p:nvPr/>
        </p:nvCxnSpPr>
        <p:spPr>
          <a:xfrm flipH="1">
            <a:off x="9358963" y="3284716"/>
            <a:ext cx="1143937" cy="206833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D978FA5-FD4D-FED0-5E15-C47A0B3C40AF}"/>
              </a:ext>
            </a:extLst>
          </p:cNvPr>
          <p:cNvSpPr/>
          <p:nvPr/>
        </p:nvSpPr>
        <p:spPr>
          <a:xfrm>
            <a:off x="2253118" y="1230910"/>
            <a:ext cx="348047" cy="45399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678CEED-3D7E-6146-BC7E-21B7242F15F0}"/>
              </a:ext>
            </a:extLst>
          </p:cNvPr>
          <p:cNvSpPr/>
          <p:nvPr/>
        </p:nvSpPr>
        <p:spPr>
          <a:xfrm>
            <a:off x="8736468" y="1230910"/>
            <a:ext cx="348047" cy="4539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46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4" grpId="0"/>
      <p:bldP spid="60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200" grpId="0"/>
      <p:bldP spid="8" grpId="0" animBg="1"/>
      <p:bldP spid="11" grpId="0"/>
      <p:bldP spid="12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5" grpId="0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5" grpId="0" animBg="1"/>
      <p:bldP spid="56" grpId="0"/>
      <p:bldP spid="57" grpId="0"/>
      <p:bldP spid="58" grpId="0"/>
      <p:bldP spid="59" grpId="0"/>
      <p:bldP spid="61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 animBg="1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 animBg="1"/>
      <p:bldP spid="138" grpId="0" animBg="1"/>
      <p:bldP spid="140" grpId="0" animBg="1"/>
      <p:bldP spid="141" grpId="0"/>
      <p:bldP spid="142" grpId="0"/>
      <p:bldP spid="143" grpId="0" animBg="1"/>
      <p:bldP spid="144" grpId="0" animBg="1"/>
      <p:bldP spid="145" grpId="0" animBg="1"/>
      <p:bldP spid="146" grpId="0" animBg="1"/>
      <p:bldP spid="163" grpId="0" animBg="1"/>
      <p:bldP spid="1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B4483-9C29-401B-9E59-262F72D82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004C-6ABA-43B3-4D19-F79B552A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err="1"/>
              <a:t>lf</a:t>
            </a:r>
            <a:r>
              <a:rPr lang="en-US"/>
              <a:t> mapping definition/implication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F2A4E8-FC9A-096C-205A-50A9F18A1D56}"/>
              </a:ext>
            </a:extLst>
          </p:cNvPr>
          <p:cNvSpPr/>
          <p:nvPr/>
        </p:nvSpPr>
        <p:spPr>
          <a:xfrm>
            <a:off x="1197931" y="1844775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4EE0CD-A773-0B4A-2202-7A2D5F7FF480}"/>
              </a:ext>
            </a:extLst>
          </p:cNvPr>
          <p:cNvSpPr txBox="1">
            <a:spLocks/>
          </p:cNvSpPr>
          <p:nvPr/>
        </p:nvSpPr>
        <p:spPr>
          <a:xfrm>
            <a:off x="789245" y="11847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7B182-D541-0AEE-041D-D54F36778BF8}"/>
              </a:ext>
            </a:extLst>
          </p:cNvPr>
          <p:cNvSpPr txBox="1">
            <a:spLocks/>
          </p:cNvSpPr>
          <p:nvPr/>
        </p:nvSpPr>
        <p:spPr>
          <a:xfrm>
            <a:off x="1179389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6521B3-50F1-6A3B-6848-05A8261E593F}"/>
              </a:ext>
            </a:extLst>
          </p:cNvPr>
          <p:cNvSpPr/>
          <p:nvPr/>
        </p:nvSpPr>
        <p:spPr>
          <a:xfrm>
            <a:off x="2648779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34469D-05E9-158B-9CBF-C348B30EECD0}"/>
              </a:ext>
            </a:extLst>
          </p:cNvPr>
          <p:cNvSpPr txBox="1">
            <a:spLocks/>
          </p:cNvSpPr>
          <p:nvPr/>
        </p:nvSpPr>
        <p:spPr>
          <a:xfrm>
            <a:off x="2240093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12863CB-1D91-6143-A99B-3805F8FD43DD}"/>
              </a:ext>
            </a:extLst>
          </p:cNvPr>
          <p:cNvSpPr txBox="1">
            <a:spLocks/>
          </p:cNvSpPr>
          <p:nvPr/>
        </p:nvSpPr>
        <p:spPr>
          <a:xfrm>
            <a:off x="2630237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9236EF-AAD2-DFFC-5297-BBE5A5C3973A}"/>
              </a:ext>
            </a:extLst>
          </p:cNvPr>
          <p:cNvCxnSpPr>
            <a:cxnSpLocks/>
          </p:cNvCxnSpPr>
          <p:nvPr/>
        </p:nvCxnSpPr>
        <p:spPr>
          <a:xfrm>
            <a:off x="704088" y="2176135"/>
            <a:ext cx="44919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503C2A-DB4A-A16C-A4D0-2156033CD7F2}"/>
              </a:ext>
            </a:extLst>
          </p:cNvPr>
          <p:cNvCxnSpPr>
            <a:cxnSpLocks/>
          </p:cNvCxnSpPr>
          <p:nvPr/>
        </p:nvCxnSpPr>
        <p:spPr>
          <a:xfrm>
            <a:off x="1592348" y="2198370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EA4421F-F8A9-B11E-C87A-841D1D20F1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EA4421F-F8A9-B11E-C87A-841D1D20F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2F3CD50-3D18-EB60-65A3-0961B7076D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2F3CD50-3D18-EB60-65A3-0961B7076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F20EB03C-E876-940A-B787-AA48C92E91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F20EB03C-E876-940A-B787-AA48C92E9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21DA810F-244A-0D4D-1E91-59AE709275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21DA810F-244A-0D4D-1E91-59AE70927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76A0F1B6-059D-3222-0FD2-DBEA47CC84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76A0F1B6-059D-3222-0FD2-DBEA47CC8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AAAFCBC5-7136-0C65-4408-8551547C96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AAAFCBC5-7136-0C65-4408-8551547C9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D634A14-6686-9371-5F68-F0D259E80E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D634A14-6686-9371-5F68-F0D259E80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BB5D00C4-F7B7-AC8C-3B4F-52B68B94F779}"/>
              </a:ext>
            </a:extLst>
          </p:cNvPr>
          <p:cNvSpPr txBox="1">
            <a:spLocks/>
          </p:cNvSpPr>
          <p:nvPr/>
        </p:nvSpPr>
        <p:spPr>
          <a:xfrm>
            <a:off x="1662643" y="42015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25085C5-E0C6-85D0-67DD-04781CDEE2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25085C5-E0C6-85D0-67DD-04781CDEE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C2876261-2785-DB3B-13DB-9DB6F7D179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C2876261-2785-DB3B-13DB-9DB6F7D17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A76A7A1-622E-010E-F24B-7574F62EF9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A76A7A1-622E-010E-F24B-7574F62EF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2B560EF7-10FE-39FB-4878-9AD9B69E20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2B560EF7-10FE-39FB-4878-9AD9B69E2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19ADBA5C-908B-CA01-F953-C1233ACAB3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19ADBA5C-908B-CA01-F953-C1233ACAB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48B0B77-47B9-2181-95F0-12B0E71366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48B0B77-47B9-2181-95F0-12B0E713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8379A6CE-97AE-5A7B-A9D7-F9E162408E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8379A6CE-97AE-5A7B-A9D7-F9E162408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23E5DC03-5C57-728E-8198-1504E51233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23E5DC03-5C57-728E-8198-1504E5123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FF34951A-359F-DEC4-25C4-AA2364DE55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FF34951A-359F-DEC4-25C4-AA2364DE5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BC89F9BE-AC77-74EC-2FB5-6FD287BAE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BC89F9BE-AC77-74EC-2FB5-6FD287BAE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3E38B54B-450D-DC7D-CD14-1182BBBD3E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3E38B54B-450D-DC7D-CD14-1182BBBD3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81D10EE1-8B8A-1F69-DD56-9026322D7B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81D10EE1-8B8A-1F69-DD56-9026322D7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C5C59568-73F1-AFF3-1CDD-F89253BFEA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C5C59568-73F1-AFF3-1CDD-F89253BFE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F6E4A239-0B9C-F296-C7AB-6563D8542CEE}"/>
              </a:ext>
            </a:extLst>
          </p:cNvPr>
          <p:cNvSpPr txBox="1">
            <a:spLocks/>
          </p:cNvSpPr>
          <p:nvPr/>
        </p:nvSpPr>
        <p:spPr>
          <a:xfrm>
            <a:off x="3113491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8471D107-A68D-AFFE-EFC1-004ED92C7D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8471D107-A68D-AFFE-EFC1-004ED92C7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AEDEB2EA-F76E-57CD-DCF0-AD3FFC735D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AEDEB2EA-F76E-57CD-DCF0-AD3FFC73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3D51C7BE-0EC1-588E-4479-312268BF29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3D51C7BE-0EC1-588E-4479-312268BF2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55047DEA-E28B-7DC3-1EA8-AC47828269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55047DEA-E28B-7DC3-1EA8-AC4782826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3BD28444-72AC-1622-5C73-9B989E7553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3BD28444-72AC-1622-5C73-9B989E755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33D1F0B-E942-04DA-9BDA-9AC5765410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33D1F0B-E942-04DA-9BDA-9AC576541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76B8B33-8E0F-F5DC-6385-25A61CC22288}"/>
              </a:ext>
            </a:extLst>
          </p:cNvPr>
          <p:cNvCxnSpPr>
            <a:cxnSpLocks/>
          </p:cNvCxnSpPr>
          <p:nvPr/>
        </p:nvCxnSpPr>
        <p:spPr>
          <a:xfrm>
            <a:off x="2145638" y="2362200"/>
            <a:ext cx="558130" cy="3556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8482BD21-A784-46A1-754D-90875BFB2FE3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BA6A5604-B0F6-BF29-2781-6C769A6329C4}"/>
              </a:ext>
            </a:extLst>
          </p:cNvPr>
          <p:cNvCxnSpPr>
            <a:cxnSpLocks/>
          </p:cNvCxnSpPr>
          <p:nvPr/>
        </p:nvCxnSpPr>
        <p:spPr>
          <a:xfrm>
            <a:off x="3043196" y="278307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9" name="Content Placeholder 2">
            <a:extLst>
              <a:ext uri="{FF2B5EF4-FFF2-40B4-BE49-F238E27FC236}">
                <a16:creationId xmlns:a16="http://schemas.microsoft.com/office/drawing/2014/main" id="{81B7DD4D-1723-7CF3-C212-4D762722B34D}"/>
              </a:ext>
            </a:extLst>
          </p:cNvPr>
          <p:cNvSpPr txBox="1">
            <a:spLocks/>
          </p:cNvSpPr>
          <p:nvPr/>
        </p:nvSpPr>
        <p:spPr>
          <a:xfrm>
            <a:off x="4416448" y="1098101"/>
            <a:ext cx="6734665" cy="144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LF Mapping:</a:t>
            </a:r>
            <a:r>
              <a:rPr lang="en-US" dirty="0"/>
              <a:t>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occurrence of a character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and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occurrence of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7030A0"/>
                </a:solidFill>
              </a:rPr>
              <a:t>F</a:t>
            </a:r>
            <a:r>
              <a:rPr lang="en-US" dirty="0"/>
              <a:t> correspond to the same occurrence of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00B0F0"/>
                </a:solidFill>
              </a:rPr>
              <a:t>T</a:t>
            </a:r>
            <a:r>
              <a:rPr lang="en-US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C645-D994-F556-8CEF-73185FE7A4D0}"/>
              </a:ext>
            </a:extLst>
          </p:cNvPr>
          <p:cNvSpPr txBox="1">
            <a:spLocks/>
          </p:cNvSpPr>
          <p:nvPr/>
        </p:nvSpPr>
        <p:spPr>
          <a:xfrm>
            <a:off x="9280271" y="5630644"/>
            <a:ext cx="4314331" cy="4202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F39FD5-96E2-6D34-A33A-1C99AD06FBF7}"/>
              </a:ext>
            </a:extLst>
          </p:cNvPr>
          <p:cNvCxnSpPr>
            <a:cxnSpLocks/>
          </p:cNvCxnSpPr>
          <p:nvPr/>
        </p:nvCxnSpPr>
        <p:spPr>
          <a:xfrm>
            <a:off x="4202757" y="3576758"/>
            <a:ext cx="68446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C09F8A-5256-60DF-4AC0-629D4CF51547}"/>
              </a:ext>
            </a:extLst>
          </p:cNvPr>
          <p:cNvCxnSpPr>
            <a:cxnSpLocks/>
          </p:cNvCxnSpPr>
          <p:nvPr/>
        </p:nvCxnSpPr>
        <p:spPr>
          <a:xfrm>
            <a:off x="4202757" y="2540394"/>
            <a:ext cx="68446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C8BA56-2F2D-705C-4BF5-B99A11F4341B}"/>
              </a:ext>
            </a:extLst>
          </p:cNvPr>
          <p:cNvSpPr txBox="1">
            <a:spLocks/>
          </p:cNvSpPr>
          <p:nvPr/>
        </p:nvSpPr>
        <p:spPr>
          <a:xfrm>
            <a:off x="4413400" y="2540394"/>
            <a:ext cx="6734665" cy="1113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know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since it’s the result of BWT, and we can find </a:t>
            </a:r>
            <a:r>
              <a:rPr lang="en-US" i="1" dirty="0">
                <a:solidFill>
                  <a:srgbClr val="7030A0"/>
                </a:solidFill>
              </a:rPr>
              <a:t>F</a:t>
            </a:r>
            <a:r>
              <a:rPr lang="en-US" dirty="0"/>
              <a:t> since it’s just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sorted with order preserved.</a:t>
            </a:r>
            <a:endParaRPr lang="en-US" dirty="0">
              <a:solidFill>
                <a:srgbClr val="4FD09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D1714D9-72BE-B820-4FA4-A2A1A0672F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07650" y="3648859"/>
                <a:ext cx="6734665" cy="2917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rgbClr val="4FD093"/>
                    </a:solidFill>
                  </a:rPr>
                  <a:t>Start </a:t>
                </a:r>
                <a:r>
                  <a:rPr lang="en-US" dirty="0"/>
                  <a:t>in first row. For </a:t>
                </a:r>
                <a:r>
                  <a:rPr lang="en-US" i="1" dirty="0">
                    <a:solidFill>
                      <a:schemeClr val="accent3"/>
                    </a:solidFill>
                  </a:rPr>
                  <a:t>F </a:t>
                </a:r>
                <a:r>
                  <a:rPr lang="en-US" dirty="0"/>
                  <a:t>this will be $ (lowest rotated string by definition).</a:t>
                </a:r>
                <a:r>
                  <a:rPr lang="en-US" i="1" dirty="0">
                    <a:solidFill>
                      <a:schemeClr val="accent3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FFFF00"/>
                    </a:solidFill>
                  </a:rPr>
                  <a:t>L</a:t>
                </a:r>
                <a:r>
                  <a:rPr lang="en-US" i="1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/>
                  <a:t>will contain character just prior to $: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LF Mapping, this is the same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as the first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chemeClr val="accent3"/>
                    </a:solidFill>
                  </a:rPr>
                  <a:t>F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Next, we </a:t>
                </a:r>
                <a:r>
                  <a:rPr lang="en-US" dirty="0">
                    <a:solidFill>
                      <a:srgbClr val="4FD093"/>
                    </a:solidFill>
                  </a:rPr>
                  <a:t>find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rgbClr val="7030A0"/>
                    </a:solidFill>
                  </a:rPr>
                  <a:t>F</a:t>
                </a:r>
                <a:r>
                  <a:rPr lang="en-US" dirty="0"/>
                  <a:t> to get the character that comes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rgbClr val="00B0F0"/>
                    </a:solidFill>
                  </a:rPr>
                  <a:t>T</a:t>
                </a:r>
                <a:r>
                  <a:rPr lang="en-US" dirty="0"/>
                  <a:t>. And repeat…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D1714D9-72BE-B820-4FA4-A2A1A0672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50" y="3648859"/>
                <a:ext cx="6734665" cy="2917195"/>
              </a:xfrm>
              <a:prstGeom prst="rect">
                <a:avLst/>
              </a:prstGeom>
              <a:blipFill>
                <a:blip r:embed="rId28"/>
                <a:stretch>
                  <a:fillRect l="-1357" t="-1046" b="-3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11A5A7-50DC-967A-B051-7E8742CDE3C5}"/>
              </a:ext>
            </a:extLst>
          </p:cNvPr>
          <p:cNvCxnSpPr>
            <a:cxnSpLocks/>
          </p:cNvCxnSpPr>
          <p:nvPr/>
        </p:nvCxnSpPr>
        <p:spPr>
          <a:xfrm flipV="1">
            <a:off x="9374400" y="4526280"/>
            <a:ext cx="222269" cy="207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B2A503B-9D15-C065-D747-3736CD2178A6}"/>
              </a:ext>
            </a:extLst>
          </p:cNvPr>
          <p:cNvSpPr txBox="1">
            <a:spLocks/>
          </p:cNvSpPr>
          <p:nvPr/>
        </p:nvSpPr>
        <p:spPr>
          <a:xfrm>
            <a:off x="9599764" y="4131768"/>
            <a:ext cx="2589348" cy="6465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character before $ in </a:t>
            </a:r>
            <a:r>
              <a:rPr kumimoji="0" lang="en-US" sz="2000" i="1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</a:t>
            </a:r>
            <a:endParaRPr kumimoji="0" lang="en-US" sz="2400" i="1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6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3" grpId="0" animBg="1"/>
      <p:bldP spid="14" grpId="0"/>
      <p:bldP spid="15" grpId="0"/>
      <p:bldP spid="54" grpId="0"/>
      <p:bldP spid="60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299" grpId="0"/>
      <p:bldP spid="9" grpId="0"/>
      <p:bldP spid="10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B9E79-ED12-17C0-8586-287B145C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9850-9BC6-6033-C982-CEBB0E36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Trace reverse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F1DCE6-CF90-9749-ED22-1D40EB429598}"/>
              </a:ext>
            </a:extLst>
          </p:cNvPr>
          <p:cNvSpPr/>
          <p:nvPr/>
        </p:nvSpPr>
        <p:spPr>
          <a:xfrm>
            <a:off x="1197931" y="1844775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7CA2F30-8107-05C4-4B6E-9126D65C16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6193" y="6030488"/>
                <a:ext cx="9905998" cy="6465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tx1"/>
                    </a:solidFill>
                  </a:rPr>
                  <a:t>Trace path: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$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$ </a:t>
                </a:r>
                <a:r>
                  <a:rPr lang="en-US" dirty="0"/>
                  <a:t>= </a:t>
                </a:r>
                <a:r>
                  <a:rPr lang="en-US" sz="3200" i="1" dirty="0">
                    <a:solidFill>
                      <a:srgbClr val="00B0F0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7CA2F30-8107-05C4-4B6E-9126D65C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193" y="6030488"/>
                <a:ext cx="9905998" cy="646557"/>
              </a:xfrm>
              <a:prstGeom prst="rect">
                <a:avLst/>
              </a:prstGeom>
              <a:blipFill>
                <a:blip r:embed="rId2"/>
                <a:stretch>
                  <a:fillRect t="-2830" b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88C1C6-2531-0F1A-0B38-4B9EA2BC1C63}"/>
              </a:ext>
            </a:extLst>
          </p:cNvPr>
          <p:cNvSpPr txBox="1">
            <a:spLocks/>
          </p:cNvSpPr>
          <p:nvPr/>
        </p:nvSpPr>
        <p:spPr>
          <a:xfrm>
            <a:off x="789245" y="11847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9B8397-F45C-EA6F-81D9-40D769E585AB}"/>
              </a:ext>
            </a:extLst>
          </p:cNvPr>
          <p:cNvSpPr txBox="1">
            <a:spLocks/>
          </p:cNvSpPr>
          <p:nvPr/>
        </p:nvSpPr>
        <p:spPr>
          <a:xfrm>
            <a:off x="1179389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8D31A6-5CB6-4FBE-520A-560AA3B685BD}"/>
              </a:ext>
            </a:extLst>
          </p:cNvPr>
          <p:cNvSpPr/>
          <p:nvPr/>
        </p:nvSpPr>
        <p:spPr>
          <a:xfrm>
            <a:off x="2648779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2AE96C1-F1FA-9472-BB0C-5C422D23002A}"/>
              </a:ext>
            </a:extLst>
          </p:cNvPr>
          <p:cNvSpPr txBox="1">
            <a:spLocks/>
          </p:cNvSpPr>
          <p:nvPr/>
        </p:nvSpPr>
        <p:spPr>
          <a:xfrm>
            <a:off x="2240093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C14EC33-E0E0-43D7-9FAD-ABE784B34686}"/>
              </a:ext>
            </a:extLst>
          </p:cNvPr>
          <p:cNvSpPr txBox="1">
            <a:spLocks/>
          </p:cNvSpPr>
          <p:nvPr/>
        </p:nvSpPr>
        <p:spPr>
          <a:xfrm>
            <a:off x="2630237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5A45AC-B40C-4212-EC3F-EE17FDFEAC36}"/>
              </a:ext>
            </a:extLst>
          </p:cNvPr>
          <p:cNvCxnSpPr>
            <a:cxnSpLocks/>
          </p:cNvCxnSpPr>
          <p:nvPr/>
        </p:nvCxnSpPr>
        <p:spPr>
          <a:xfrm>
            <a:off x="704088" y="2176135"/>
            <a:ext cx="44919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35EFBF-C4A1-C26E-F01C-554C4DBAE54B}"/>
              </a:ext>
            </a:extLst>
          </p:cNvPr>
          <p:cNvCxnSpPr>
            <a:cxnSpLocks/>
          </p:cNvCxnSpPr>
          <p:nvPr/>
        </p:nvCxnSpPr>
        <p:spPr>
          <a:xfrm>
            <a:off x="1592348" y="2198370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F9EF75E-25AA-24AB-7C22-DB5BFB5EA2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F9EF75E-25AA-24AB-7C22-DB5BFB5EA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71E2C97-8BFA-CCED-0592-2D83B79481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71E2C97-8BFA-CCED-0592-2D83B7948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7C0F1AC1-DDC9-5475-F18D-587BC8BCBE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7C0F1AC1-DDC9-5475-F18D-587BC8BCB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16DA9D0D-DB03-1766-862F-93B2923884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16DA9D0D-DB03-1766-862F-93B29238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3C826221-3A4F-2FB8-1681-4F49C49D6C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3C826221-3A4F-2FB8-1681-4F49C49D6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8C3A3B71-01FF-C905-9727-8E959C37B5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8C3A3B71-01FF-C905-9727-8E959C37B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0D714C49-B8DF-A094-AD48-F0D36C8D73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0D714C49-B8DF-A094-AD48-F0D36C8D7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D474C86C-0DE5-DEC0-425E-9EE6D7EE442E}"/>
              </a:ext>
            </a:extLst>
          </p:cNvPr>
          <p:cNvSpPr txBox="1">
            <a:spLocks/>
          </p:cNvSpPr>
          <p:nvPr/>
        </p:nvSpPr>
        <p:spPr>
          <a:xfrm>
            <a:off x="1662643" y="42015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7CBCF38-48D9-6E22-5CC6-46B747A3E5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7CBCF38-48D9-6E22-5CC6-46B747A3E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66CF8D56-1CD7-86BD-7D9B-AC7D5B966E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66CF8D56-1CD7-86BD-7D9B-AC7D5B966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FDB2D0F-A64A-F426-296C-BEA8C4836B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FDB2D0F-A64A-F426-296C-BEA8C4836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16101D77-F305-0CE9-9C6D-AC99B9252D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16101D77-F305-0CE9-9C6D-AC99B9252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9E3DDA23-8136-0513-2DCA-6F7BE7877D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9E3DDA23-8136-0513-2DCA-6F7BE7877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F3B4839-E62F-1AF3-AFF0-83EE178177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F3B4839-E62F-1AF3-AFF0-83EE17817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2D06C0FE-53BB-5F99-301E-3CD9D1BC5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2D06C0FE-53BB-5F99-301E-3CD9D1BC5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A19411C7-DD6E-5622-796E-D3E2CE35D9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A19411C7-DD6E-5622-796E-D3E2CE35D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4AB2A18A-1F6C-9DB4-CDA3-C3B93E8A99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4AB2A18A-1F6C-9DB4-CDA3-C3B93E8A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CB6A673C-9EB9-CDC4-148A-73067B2D30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CB6A673C-9EB9-CDC4-148A-73067B2D3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9165E9E3-094D-AF95-602A-E23F1DF759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9165E9E3-094D-AF95-602A-E23F1DF75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F4FFF24A-36D0-47A8-D11A-4F00E18CC1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F4FFF24A-36D0-47A8-D11A-4F00E18CC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87B4DBA5-20B4-F17A-2C86-7C970F3107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87B4DBA5-20B4-F17A-2C86-7C970F310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AB732DD3-9664-347A-9062-7CBD73B85BE5}"/>
              </a:ext>
            </a:extLst>
          </p:cNvPr>
          <p:cNvSpPr txBox="1">
            <a:spLocks/>
          </p:cNvSpPr>
          <p:nvPr/>
        </p:nvSpPr>
        <p:spPr>
          <a:xfrm>
            <a:off x="3113491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F5C72E1A-D8C5-5F06-E781-3A716AC32D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F5C72E1A-D8C5-5F06-E781-3A716AC32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4715D4BB-4D8A-CFEB-6C12-57F514141D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4715D4BB-4D8A-CFEB-6C12-57F514141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8AD3A0CE-CE6E-1637-1EFB-4ABFA71647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8AD3A0CE-CE6E-1637-1EFB-4ABFA7164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73D361D4-CB7E-E644-28F1-678D6C4115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73D361D4-CB7E-E644-28F1-678D6C411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0F28DD36-9735-8F7F-9B8B-29C886CA1A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0F28DD36-9735-8F7F-9B8B-29C886CA1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11A8840D-E824-76BB-DA8F-16DA097161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11A8840D-E824-76BB-DA8F-16DA09716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 123">
            <a:extLst>
              <a:ext uri="{FF2B5EF4-FFF2-40B4-BE49-F238E27FC236}">
                <a16:creationId xmlns:a16="http://schemas.microsoft.com/office/drawing/2014/main" id="{5930F5C5-6C7B-7ABA-508B-9C49BB3C714C}"/>
              </a:ext>
            </a:extLst>
          </p:cNvPr>
          <p:cNvSpPr/>
          <p:nvPr/>
        </p:nvSpPr>
        <p:spPr>
          <a:xfrm>
            <a:off x="4130107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5" name="Content Placeholder 2">
            <a:extLst>
              <a:ext uri="{FF2B5EF4-FFF2-40B4-BE49-F238E27FC236}">
                <a16:creationId xmlns:a16="http://schemas.microsoft.com/office/drawing/2014/main" id="{85A174B9-798E-AFF2-1D04-7DA88DE5E6EC}"/>
              </a:ext>
            </a:extLst>
          </p:cNvPr>
          <p:cNvSpPr txBox="1">
            <a:spLocks/>
          </p:cNvSpPr>
          <p:nvPr/>
        </p:nvSpPr>
        <p:spPr>
          <a:xfrm>
            <a:off x="3721421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26" name="Content Placeholder 2">
            <a:extLst>
              <a:ext uri="{FF2B5EF4-FFF2-40B4-BE49-F238E27FC236}">
                <a16:creationId xmlns:a16="http://schemas.microsoft.com/office/drawing/2014/main" id="{3626632C-4286-0B8E-9D71-B240B81761B8}"/>
              </a:ext>
            </a:extLst>
          </p:cNvPr>
          <p:cNvSpPr txBox="1">
            <a:spLocks/>
          </p:cNvSpPr>
          <p:nvPr/>
        </p:nvSpPr>
        <p:spPr>
          <a:xfrm>
            <a:off x="4111565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AFECB66-4C20-809E-17EA-AB42AF798448}"/>
              </a:ext>
            </a:extLst>
          </p:cNvPr>
          <p:cNvSpPr/>
          <p:nvPr/>
        </p:nvSpPr>
        <p:spPr>
          <a:xfrm>
            <a:off x="5580955" y="1856967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6751A68A-0030-5940-1CAD-8540432D841D}"/>
              </a:ext>
            </a:extLst>
          </p:cNvPr>
          <p:cNvSpPr txBox="1">
            <a:spLocks/>
          </p:cNvSpPr>
          <p:nvPr/>
        </p:nvSpPr>
        <p:spPr>
          <a:xfrm>
            <a:off x="5172269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1AE8542C-3AA0-9252-7348-605729951F1D}"/>
              </a:ext>
            </a:extLst>
          </p:cNvPr>
          <p:cNvSpPr txBox="1">
            <a:spLocks/>
          </p:cNvSpPr>
          <p:nvPr/>
        </p:nvSpPr>
        <p:spPr>
          <a:xfrm>
            <a:off x="5562413" y="120300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B618DCB-5B33-1373-F0A7-90B1DEC581EF}"/>
              </a:ext>
            </a:extLst>
          </p:cNvPr>
          <p:cNvCxnSpPr>
            <a:cxnSpLocks/>
          </p:cNvCxnSpPr>
          <p:nvPr/>
        </p:nvCxnSpPr>
        <p:spPr>
          <a:xfrm>
            <a:off x="4533668" y="506653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F693CFE5-613D-D458-882C-2B5BE7881F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5457" y="249557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F693CFE5-613D-D458-882C-2B5BE7881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457" y="2495578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95FD9D84-3A22-31CE-A253-08131CEACF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9337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95FD9D84-3A22-31CE-A253-08131CEAC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337" y="2492530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741B9690-8052-85E5-7113-E2FD8D59DB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2755" y="3073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741B9690-8052-85E5-7113-E2FD8D59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755" y="3073807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38785FD3-9FFE-497D-3F43-302D61E03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6635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38785FD3-9FFE-497D-3F43-302D61E03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35" y="3070759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EFD84E77-A68B-C833-CF52-9504147758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707" y="3619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EFD84E77-A68B-C833-CF52-950414775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07" y="3619399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Content Placeholder 2">
                <a:extLst>
                  <a:ext uri="{FF2B5EF4-FFF2-40B4-BE49-F238E27FC236}">
                    <a16:creationId xmlns:a16="http://schemas.microsoft.com/office/drawing/2014/main" id="{4AB4B770-086F-B41D-C4E9-02E0FE46FA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3587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7" name="Content Placeholder 2">
                <a:extLst>
                  <a:ext uri="{FF2B5EF4-FFF2-40B4-BE49-F238E27FC236}">
                    <a16:creationId xmlns:a16="http://schemas.microsoft.com/office/drawing/2014/main" id="{4AB4B770-086F-B41D-C4E9-02E0FE46F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87" y="3616351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Content Placeholder 2">
                <a:extLst>
                  <a:ext uri="{FF2B5EF4-FFF2-40B4-BE49-F238E27FC236}">
                    <a16:creationId xmlns:a16="http://schemas.microsoft.com/office/drawing/2014/main" id="{E0E5E784-2016-189E-4557-5B120A3981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6659" y="4210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8" name="Content Placeholder 2">
                <a:extLst>
                  <a:ext uri="{FF2B5EF4-FFF2-40B4-BE49-F238E27FC236}">
                    <a16:creationId xmlns:a16="http://schemas.microsoft.com/office/drawing/2014/main" id="{E0E5E784-2016-189E-4557-5B120A398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59" y="4210711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9CD0CEBE-413B-4216-4658-B4694E36902F}"/>
              </a:ext>
            </a:extLst>
          </p:cNvPr>
          <p:cNvSpPr txBox="1">
            <a:spLocks/>
          </p:cNvSpPr>
          <p:nvPr/>
        </p:nvSpPr>
        <p:spPr>
          <a:xfrm>
            <a:off x="4594819" y="4207663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Content Placeholder 2">
                <a:extLst>
                  <a:ext uri="{FF2B5EF4-FFF2-40B4-BE49-F238E27FC236}">
                    <a16:creationId xmlns:a16="http://schemas.microsoft.com/office/drawing/2014/main" id="{03068896-031C-A212-3C8F-F540840469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6659" y="476849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0" name="Content Placeholder 2">
                <a:extLst>
                  <a:ext uri="{FF2B5EF4-FFF2-40B4-BE49-F238E27FC236}">
                    <a16:creationId xmlns:a16="http://schemas.microsoft.com/office/drawing/2014/main" id="{03068896-031C-A212-3C8F-F54084046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59" y="4768495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Content Placeholder 2">
                <a:extLst>
                  <a:ext uri="{FF2B5EF4-FFF2-40B4-BE49-F238E27FC236}">
                    <a16:creationId xmlns:a16="http://schemas.microsoft.com/office/drawing/2014/main" id="{0AA0E9A0-D0A8-D8AD-4E65-AA14273551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0539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" name="Content Placeholder 2">
                <a:extLst>
                  <a:ext uri="{FF2B5EF4-FFF2-40B4-BE49-F238E27FC236}">
                    <a16:creationId xmlns:a16="http://schemas.microsoft.com/office/drawing/2014/main" id="{0AA0E9A0-D0A8-D8AD-4E65-AA1427355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539" y="4765447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Content Placeholder 2">
                <a:extLst>
                  <a:ext uri="{FF2B5EF4-FFF2-40B4-BE49-F238E27FC236}">
                    <a16:creationId xmlns:a16="http://schemas.microsoft.com/office/drawing/2014/main" id="{9D18980E-1104-4B3E-B462-E32D50A0D2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3265" y="190731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2" name="Content Placeholder 2">
                <a:extLst>
                  <a:ext uri="{FF2B5EF4-FFF2-40B4-BE49-F238E27FC236}">
                    <a16:creationId xmlns:a16="http://schemas.microsoft.com/office/drawing/2014/main" id="{9D18980E-1104-4B3E-B462-E32D50A0D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65" y="1907314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Content Placeholder 2">
                <a:extLst>
                  <a:ext uri="{FF2B5EF4-FFF2-40B4-BE49-F238E27FC236}">
                    <a16:creationId xmlns:a16="http://schemas.microsoft.com/office/drawing/2014/main" id="{76489D18-90A3-7EC6-387E-7DFC46B83E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6289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3" name="Content Placeholder 2">
                <a:extLst>
                  <a:ext uri="{FF2B5EF4-FFF2-40B4-BE49-F238E27FC236}">
                    <a16:creationId xmlns:a16="http://schemas.microsoft.com/office/drawing/2014/main" id="{76489D18-90A3-7EC6-387E-7DFC46B83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89" y="1904266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Content Placeholder 2">
                <a:extLst>
                  <a:ext uri="{FF2B5EF4-FFF2-40B4-BE49-F238E27FC236}">
                    <a16:creationId xmlns:a16="http://schemas.microsoft.com/office/drawing/2014/main" id="{1AE7C308-1BE0-F1C8-E3C2-1A13267F87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3611" y="532323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4" name="Content Placeholder 2">
                <a:extLst>
                  <a:ext uri="{FF2B5EF4-FFF2-40B4-BE49-F238E27FC236}">
                    <a16:creationId xmlns:a16="http://schemas.microsoft.com/office/drawing/2014/main" id="{1AE7C308-1BE0-F1C8-E3C2-1A13267F8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11" y="5323231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2">
                <a:extLst>
                  <a:ext uri="{FF2B5EF4-FFF2-40B4-BE49-F238E27FC236}">
                    <a16:creationId xmlns:a16="http://schemas.microsoft.com/office/drawing/2014/main" id="{DE2E7ED6-11FA-1F37-9B22-9164D7CABD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37491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5" name="Content Placeholder 2">
                <a:extLst>
                  <a:ext uri="{FF2B5EF4-FFF2-40B4-BE49-F238E27FC236}">
                    <a16:creationId xmlns:a16="http://schemas.microsoft.com/office/drawing/2014/main" id="{DE2E7ED6-11FA-1F37-9B22-9164D7CA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491" y="5320183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ontent Placeholder 2">
                <a:extLst>
                  <a:ext uri="{FF2B5EF4-FFF2-40B4-BE49-F238E27FC236}">
                    <a16:creationId xmlns:a16="http://schemas.microsoft.com/office/drawing/2014/main" id="{70F87A77-9AAF-BC51-8E16-8E4931A70E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6305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6" name="Content Placeholder 2">
                <a:extLst>
                  <a:ext uri="{FF2B5EF4-FFF2-40B4-BE49-F238E27FC236}">
                    <a16:creationId xmlns:a16="http://schemas.microsoft.com/office/drawing/2014/main" id="{70F87A77-9AAF-BC51-8E16-8E4931A70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305" y="2492530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Content Placeholder 2">
                <a:extLst>
                  <a:ext uri="{FF2B5EF4-FFF2-40B4-BE49-F238E27FC236}">
                    <a16:creationId xmlns:a16="http://schemas.microsoft.com/office/drawing/2014/main" id="{848F3F5B-72CD-F9AB-EACB-0496DE770C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0185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7" name="Content Placeholder 2">
                <a:extLst>
                  <a:ext uri="{FF2B5EF4-FFF2-40B4-BE49-F238E27FC236}">
                    <a16:creationId xmlns:a16="http://schemas.microsoft.com/office/drawing/2014/main" id="{848F3F5B-72CD-F9AB-EACB-0496DE77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185" y="2489482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Content Placeholder 2">
                <a:extLst>
                  <a:ext uri="{FF2B5EF4-FFF2-40B4-BE49-F238E27FC236}">
                    <a16:creationId xmlns:a16="http://schemas.microsoft.com/office/drawing/2014/main" id="{0DC1F7BA-CF9E-A853-C77A-914C5F8970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3603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8" name="Content Placeholder 2">
                <a:extLst>
                  <a:ext uri="{FF2B5EF4-FFF2-40B4-BE49-F238E27FC236}">
                    <a16:creationId xmlns:a16="http://schemas.microsoft.com/office/drawing/2014/main" id="{0DC1F7BA-CF9E-A853-C77A-914C5F897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603" y="3070759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ontent Placeholder 2">
                <a:extLst>
                  <a:ext uri="{FF2B5EF4-FFF2-40B4-BE49-F238E27FC236}">
                    <a16:creationId xmlns:a16="http://schemas.microsoft.com/office/drawing/2014/main" id="{EB0B42BC-56B6-5062-0099-2E13A95771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7483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9" name="Content Placeholder 2">
                <a:extLst>
                  <a:ext uri="{FF2B5EF4-FFF2-40B4-BE49-F238E27FC236}">
                    <a16:creationId xmlns:a16="http://schemas.microsoft.com/office/drawing/2014/main" id="{EB0B42BC-56B6-5062-0099-2E13A9577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83" y="3067711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Content Placeholder 2">
                <a:extLst>
                  <a:ext uri="{FF2B5EF4-FFF2-40B4-BE49-F238E27FC236}">
                    <a16:creationId xmlns:a16="http://schemas.microsoft.com/office/drawing/2014/main" id="{4E38D120-DD5A-CC73-03DF-4402F23018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0555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0" name="Content Placeholder 2">
                <a:extLst>
                  <a:ext uri="{FF2B5EF4-FFF2-40B4-BE49-F238E27FC236}">
                    <a16:creationId xmlns:a16="http://schemas.microsoft.com/office/drawing/2014/main" id="{4E38D120-DD5A-CC73-03DF-4402F2301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55" y="3616351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Content Placeholder 2">
                <a:extLst>
                  <a:ext uri="{FF2B5EF4-FFF2-40B4-BE49-F238E27FC236}">
                    <a16:creationId xmlns:a16="http://schemas.microsoft.com/office/drawing/2014/main" id="{E25CD2BB-4CF1-7F06-4B9B-C17BD3E367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35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1" name="Content Placeholder 2">
                <a:extLst>
                  <a:ext uri="{FF2B5EF4-FFF2-40B4-BE49-F238E27FC236}">
                    <a16:creationId xmlns:a16="http://schemas.microsoft.com/office/drawing/2014/main" id="{E25CD2BB-4CF1-7F06-4B9B-C17BD3E36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35" y="3613303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Content Placeholder 2">
                <a:extLst>
                  <a:ext uri="{FF2B5EF4-FFF2-40B4-BE49-F238E27FC236}">
                    <a16:creationId xmlns:a16="http://schemas.microsoft.com/office/drawing/2014/main" id="{D03DFB21-04B8-6886-11F7-D9758A76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7507" y="4207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2" name="Content Placeholder 2">
                <a:extLst>
                  <a:ext uri="{FF2B5EF4-FFF2-40B4-BE49-F238E27FC236}">
                    <a16:creationId xmlns:a16="http://schemas.microsoft.com/office/drawing/2014/main" id="{D03DFB21-04B8-6886-11F7-D9758A767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507" y="4207663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6D38D46F-516B-B8FF-ECEA-2CA15245D543}"/>
              </a:ext>
            </a:extLst>
          </p:cNvPr>
          <p:cNvSpPr txBox="1">
            <a:spLocks/>
          </p:cNvSpPr>
          <p:nvPr/>
        </p:nvSpPr>
        <p:spPr>
          <a:xfrm>
            <a:off x="6045667" y="4204615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2">
                <a:extLst>
                  <a:ext uri="{FF2B5EF4-FFF2-40B4-BE49-F238E27FC236}">
                    <a16:creationId xmlns:a16="http://schemas.microsoft.com/office/drawing/2014/main" id="{F9705D3B-332E-A085-C58D-9B1C724E50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7507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4" name="Content Placeholder 2">
                <a:extLst>
                  <a:ext uri="{FF2B5EF4-FFF2-40B4-BE49-F238E27FC236}">
                    <a16:creationId xmlns:a16="http://schemas.microsoft.com/office/drawing/2014/main" id="{F9705D3B-332E-A085-C58D-9B1C724E5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507" y="4765447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Content Placeholder 2">
                <a:extLst>
                  <a:ext uri="{FF2B5EF4-FFF2-40B4-BE49-F238E27FC236}">
                    <a16:creationId xmlns:a16="http://schemas.microsoft.com/office/drawing/2014/main" id="{4943D7EE-E935-C79B-F4FB-03F07CB064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1387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5" name="Content Placeholder 2">
                <a:extLst>
                  <a:ext uri="{FF2B5EF4-FFF2-40B4-BE49-F238E27FC236}">
                    <a16:creationId xmlns:a16="http://schemas.microsoft.com/office/drawing/2014/main" id="{4943D7EE-E935-C79B-F4FB-03F07CB06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387" y="4762399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ontent Placeholder 2">
                <a:extLst>
                  <a:ext uri="{FF2B5EF4-FFF2-40B4-BE49-F238E27FC236}">
                    <a16:creationId xmlns:a16="http://schemas.microsoft.com/office/drawing/2014/main" id="{E860A13E-F2EC-F03F-584D-D6A104AA28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4113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Content Placeholder 2">
                <a:extLst>
                  <a:ext uri="{FF2B5EF4-FFF2-40B4-BE49-F238E27FC236}">
                    <a16:creationId xmlns:a16="http://schemas.microsoft.com/office/drawing/2014/main" id="{E860A13E-F2EC-F03F-584D-D6A104AA2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113" y="1904266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Content Placeholder 2">
                <a:extLst>
                  <a:ext uri="{FF2B5EF4-FFF2-40B4-BE49-F238E27FC236}">
                    <a16:creationId xmlns:a16="http://schemas.microsoft.com/office/drawing/2014/main" id="{7FE93D2A-28E7-0756-ABCA-102E35031A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7137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7" name="Content Placeholder 2">
                <a:extLst>
                  <a:ext uri="{FF2B5EF4-FFF2-40B4-BE49-F238E27FC236}">
                    <a16:creationId xmlns:a16="http://schemas.microsoft.com/office/drawing/2014/main" id="{7FE93D2A-28E7-0756-ABCA-102E35031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137" y="1901218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Content Placeholder 2">
                <a:extLst>
                  <a:ext uri="{FF2B5EF4-FFF2-40B4-BE49-F238E27FC236}">
                    <a16:creationId xmlns:a16="http://schemas.microsoft.com/office/drawing/2014/main" id="{3B5088B1-64D2-4AA9-8790-A7A5F7C6EF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4459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8" name="Content Placeholder 2">
                <a:extLst>
                  <a:ext uri="{FF2B5EF4-FFF2-40B4-BE49-F238E27FC236}">
                    <a16:creationId xmlns:a16="http://schemas.microsoft.com/office/drawing/2014/main" id="{3B5088B1-64D2-4AA9-8790-A7A5F7C6E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459" y="5320183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97A3BBB3-B65D-F643-66AB-404C27D3EF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8339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97A3BBB3-B65D-F643-66AB-404C27D3E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339" y="53171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>
            <a:extLst>
              <a:ext uri="{FF2B5EF4-FFF2-40B4-BE49-F238E27FC236}">
                <a16:creationId xmlns:a16="http://schemas.microsoft.com/office/drawing/2014/main" id="{3FA7CA02-8FE4-46DE-AEA8-8F2A2867BF28}"/>
              </a:ext>
            </a:extLst>
          </p:cNvPr>
          <p:cNvSpPr/>
          <p:nvPr/>
        </p:nvSpPr>
        <p:spPr>
          <a:xfrm>
            <a:off x="7056187" y="1841727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1" name="Content Placeholder 2">
            <a:extLst>
              <a:ext uri="{FF2B5EF4-FFF2-40B4-BE49-F238E27FC236}">
                <a16:creationId xmlns:a16="http://schemas.microsoft.com/office/drawing/2014/main" id="{0B792EE9-3477-C507-8497-8AA146D8A733}"/>
              </a:ext>
            </a:extLst>
          </p:cNvPr>
          <p:cNvSpPr txBox="1">
            <a:spLocks/>
          </p:cNvSpPr>
          <p:nvPr/>
        </p:nvSpPr>
        <p:spPr>
          <a:xfrm>
            <a:off x="6647501" y="118166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62" name="Content Placeholder 2">
            <a:extLst>
              <a:ext uri="{FF2B5EF4-FFF2-40B4-BE49-F238E27FC236}">
                <a16:creationId xmlns:a16="http://schemas.microsoft.com/office/drawing/2014/main" id="{46658421-5692-ED18-0647-86D0BD50D7C7}"/>
              </a:ext>
            </a:extLst>
          </p:cNvPr>
          <p:cNvSpPr txBox="1">
            <a:spLocks/>
          </p:cNvSpPr>
          <p:nvPr/>
        </p:nvSpPr>
        <p:spPr>
          <a:xfrm>
            <a:off x="7037645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35A35E-BC60-0715-B3CE-5E7DE5DE9FD9}"/>
              </a:ext>
            </a:extLst>
          </p:cNvPr>
          <p:cNvSpPr/>
          <p:nvPr/>
        </p:nvSpPr>
        <p:spPr>
          <a:xfrm>
            <a:off x="8507035" y="1847823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4" name="Content Placeholder 2">
            <a:extLst>
              <a:ext uri="{FF2B5EF4-FFF2-40B4-BE49-F238E27FC236}">
                <a16:creationId xmlns:a16="http://schemas.microsoft.com/office/drawing/2014/main" id="{5261F701-1117-D990-222F-8647A9B3E2AA}"/>
              </a:ext>
            </a:extLst>
          </p:cNvPr>
          <p:cNvSpPr txBox="1">
            <a:spLocks/>
          </p:cNvSpPr>
          <p:nvPr/>
        </p:nvSpPr>
        <p:spPr>
          <a:xfrm>
            <a:off x="8098349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65" name="Content Placeholder 2">
            <a:extLst>
              <a:ext uri="{FF2B5EF4-FFF2-40B4-BE49-F238E27FC236}">
                <a16:creationId xmlns:a16="http://schemas.microsoft.com/office/drawing/2014/main" id="{8BB6984E-CDD3-F372-1CD8-DB27DA13693A}"/>
              </a:ext>
            </a:extLst>
          </p:cNvPr>
          <p:cNvSpPr txBox="1">
            <a:spLocks/>
          </p:cNvSpPr>
          <p:nvPr/>
        </p:nvSpPr>
        <p:spPr>
          <a:xfrm>
            <a:off x="8488493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5021A07-E7B9-EB38-7192-DCDBDE701417}"/>
              </a:ext>
            </a:extLst>
          </p:cNvPr>
          <p:cNvCxnSpPr>
            <a:cxnSpLocks/>
          </p:cNvCxnSpPr>
          <p:nvPr/>
        </p:nvCxnSpPr>
        <p:spPr>
          <a:xfrm>
            <a:off x="2145638" y="2362200"/>
            <a:ext cx="558130" cy="3556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Content Placeholder 2">
                <a:extLst>
                  <a:ext uri="{FF2B5EF4-FFF2-40B4-BE49-F238E27FC236}">
                    <a16:creationId xmlns:a16="http://schemas.microsoft.com/office/drawing/2014/main" id="{99463BB5-70B5-D091-EF44-44F08ED71B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11537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8" name="Content Placeholder 2">
                <a:extLst>
                  <a:ext uri="{FF2B5EF4-FFF2-40B4-BE49-F238E27FC236}">
                    <a16:creationId xmlns:a16="http://schemas.microsoft.com/office/drawing/2014/main" id="{99463BB5-70B5-D091-EF44-44F08ED71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37" y="2486434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Content Placeholder 2">
                <a:extLst>
                  <a:ext uri="{FF2B5EF4-FFF2-40B4-BE49-F238E27FC236}">
                    <a16:creationId xmlns:a16="http://schemas.microsoft.com/office/drawing/2014/main" id="{84E288CC-DB40-73E0-D7B1-93435ADBDF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5417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9" name="Content Placeholder 2">
                <a:extLst>
                  <a:ext uri="{FF2B5EF4-FFF2-40B4-BE49-F238E27FC236}">
                    <a16:creationId xmlns:a16="http://schemas.microsoft.com/office/drawing/2014/main" id="{84E288CC-DB40-73E0-D7B1-93435ADBD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417" y="2483386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Content Placeholder 2">
                <a:extLst>
                  <a:ext uri="{FF2B5EF4-FFF2-40B4-BE49-F238E27FC236}">
                    <a16:creationId xmlns:a16="http://schemas.microsoft.com/office/drawing/2014/main" id="{980E4D98-B3B3-8155-0C2B-729FE852FF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8835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0" name="Content Placeholder 2">
                <a:extLst>
                  <a:ext uri="{FF2B5EF4-FFF2-40B4-BE49-F238E27FC236}">
                    <a16:creationId xmlns:a16="http://schemas.microsoft.com/office/drawing/2014/main" id="{980E4D98-B3B3-8155-0C2B-729FE852F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835" y="3064663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95D4B6C7-75D4-198B-2D20-682E39EABA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2715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95D4B6C7-75D4-198B-2D20-682E39EA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715" y="306161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Content Placeholder 2">
                <a:extLst>
                  <a:ext uri="{FF2B5EF4-FFF2-40B4-BE49-F238E27FC236}">
                    <a16:creationId xmlns:a16="http://schemas.microsoft.com/office/drawing/2014/main" id="{B05518F6-BBC1-415A-08F6-9EB758EFAE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5787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2" name="Content Placeholder 2">
                <a:extLst>
                  <a:ext uri="{FF2B5EF4-FFF2-40B4-BE49-F238E27FC236}">
                    <a16:creationId xmlns:a16="http://schemas.microsoft.com/office/drawing/2014/main" id="{B05518F6-BBC1-415A-08F6-9EB758EFA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787" y="3610255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Content Placeholder 2">
                <a:extLst>
                  <a:ext uri="{FF2B5EF4-FFF2-40B4-BE49-F238E27FC236}">
                    <a16:creationId xmlns:a16="http://schemas.microsoft.com/office/drawing/2014/main" id="{4D468A8E-8227-457C-2A04-F681B8E4E5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9667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3" name="Content Placeholder 2">
                <a:extLst>
                  <a:ext uri="{FF2B5EF4-FFF2-40B4-BE49-F238E27FC236}">
                    <a16:creationId xmlns:a16="http://schemas.microsoft.com/office/drawing/2014/main" id="{4D468A8E-8227-457C-2A04-F681B8E4E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667" y="360720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Content Placeholder 2">
                <a:extLst>
                  <a:ext uri="{FF2B5EF4-FFF2-40B4-BE49-F238E27FC236}">
                    <a16:creationId xmlns:a16="http://schemas.microsoft.com/office/drawing/2014/main" id="{84AFBE1F-55C2-64F4-4A4F-144EC5D8AE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2739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4" name="Content Placeholder 2">
                <a:extLst>
                  <a:ext uri="{FF2B5EF4-FFF2-40B4-BE49-F238E27FC236}">
                    <a16:creationId xmlns:a16="http://schemas.microsoft.com/office/drawing/2014/main" id="{84AFBE1F-55C2-64F4-4A4F-144EC5D8A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739" y="4201567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Content Placeholder 2">
            <a:extLst>
              <a:ext uri="{FF2B5EF4-FFF2-40B4-BE49-F238E27FC236}">
                <a16:creationId xmlns:a16="http://schemas.microsoft.com/office/drawing/2014/main" id="{A47561C9-F434-F98E-6D2D-2E2C2DAD09CA}"/>
              </a:ext>
            </a:extLst>
          </p:cNvPr>
          <p:cNvSpPr txBox="1">
            <a:spLocks/>
          </p:cNvSpPr>
          <p:nvPr/>
        </p:nvSpPr>
        <p:spPr>
          <a:xfrm>
            <a:off x="7520899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Content Placeholder 2">
                <a:extLst>
                  <a:ext uri="{FF2B5EF4-FFF2-40B4-BE49-F238E27FC236}">
                    <a16:creationId xmlns:a16="http://schemas.microsoft.com/office/drawing/2014/main" id="{306E9173-F9A3-7239-DD90-8AD99BFFDE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2739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6" name="Content Placeholder 2">
                <a:extLst>
                  <a:ext uri="{FF2B5EF4-FFF2-40B4-BE49-F238E27FC236}">
                    <a16:creationId xmlns:a16="http://schemas.microsoft.com/office/drawing/2014/main" id="{306E9173-F9A3-7239-DD90-8AD99BFFD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739" y="475935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Content Placeholder 2">
                <a:extLst>
                  <a:ext uri="{FF2B5EF4-FFF2-40B4-BE49-F238E27FC236}">
                    <a16:creationId xmlns:a16="http://schemas.microsoft.com/office/drawing/2014/main" id="{42FE4434-E693-2ACA-7D44-CC27BEED63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6619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7" name="Content Placeholder 2">
                <a:extLst>
                  <a:ext uri="{FF2B5EF4-FFF2-40B4-BE49-F238E27FC236}">
                    <a16:creationId xmlns:a16="http://schemas.microsoft.com/office/drawing/2014/main" id="{42FE4434-E693-2ACA-7D44-CC27BEED6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619" y="47563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Content Placeholder 2">
                <a:extLst>
                  <a:ext uri="{FF2B5EF4-FFF2-40B4-BE49-F238E27FC236}">
                    <a16:creationId xmlns:a16="http://schemas.microsoft.com/office/drawing/2014/main" id="{82DEFA19-2E04-9776-E4A1-94E44D0E07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345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8" name="Content Placeholder 2">
                <a:extLst>
                  <a:ext uri="{FF2B5EF4-FFF2-40B4-BE49-F238E27FC236}">
                    <a16:creationId xmlns:a16="http://schemas.microsoft.com/office/drawing/2014/main" id="{82DEFA19-2E04-9776-E4A1-94E44D0E0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345" y="1898170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Content Placeholder 2">
                <a:extLst>
                  <a:ext uri="{FF2B5EF4-FFF2-40B4-BE49-F238E27FC236}">
                    <a16:creationId xmlns:a16="http://schemas.microsoft.com/office/drawing/2014/main" id="{90D03601-F1ED-BF77-722F-D81338C570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2369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Content Placeholder 2">
                <a:extLst>
                  <a:ext uri="{FF2B5EF4-FFF2-40B4-BE49-F238E27FC236}">
                    <a16:creationId xmlns:a16="http://schemas.microsoft.com/office/drawing/2014/main" id="{90D03601-F1ED-BF77-722F-D81338C57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69" y="1895122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Content Placeholder 2">
                <a:extLst>
                  <a:ext uri="{FF2B5EF4-FFF2-40B4-BE49-F238E27FC236}">
                    <a16:creationId xmlns:a16="http://schemas.microsoft.com/office/drawing/2014/main" id="{B365B8D0-BB71-22B9-A9C1-A7D6D3BA15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691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Content Placeholder 2">
                <a:extLst>
                  <a:ext uri="{FF2B5EF4-FFF2-40B4-BE49-F238E27FC236}">
                    <a16:creationId xmlns:a16="http://schemas.microsoft.com/office/drawing/2014/main" id="{B365B8D0-BB71-22B9-A9C1-A7D6D3BA1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691" y="5314087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Content Placeholder 2">
                <a:extLst>
                  <a:ext uri="{FF2B5EF4-FFF2-40B4-BE49-F238E27FC236}">
                    <a16:creationId xmlns:a16="http://schemas.microsoft.com/office/drawing/2014/main" id="{07C5B9F1-C1D8-C5E3-54DA-B649AA0AA6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3571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Content Placeholder 2">
                <a:extLst>
                  <a:ext uri="{FF2B5EF4-FFF2-40B4-BE49-F238E27FC236}">
                    <a16:creationId xmlns:a16="http://schemas.microsoft.com/office/drawing/2014/main" id="{07C5B9F1-C1D8-C5E3-54DA-B649AA0AA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571" y="5311039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Content Placeholder 2">
                <a:extLst>
                  <a:ext uri="{FF2B5EF4-FFF2-40B4-BE49-F238E27FC236}">
                    <a16:creationId xmlns:a16="http://schemas.microsoft.com/office/drawing/2014/main" id="{44122E6F-D227-81DC-FF16-6F64607698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62385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Content Placeholder 2">
                <a:extLst>
                  <a:ext uri="{FF2B5EF4-FFF2-40B4-BE49-F238E27FC236}">
                    <a16:creationId xmlns:a16="http://schemas.microsoft.com/office/drawing/2014/main" id="{44122E6F-D227-81DC-FF16-6F6460769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385" y="2483386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ontent Placeholder 2">
                <a:extLst>
                  <a:ext uri="{FF2B5EF4-FFF2-40B4-BE49-F238E27FC236}">
                    <a16:creationId xmlns:a16="http://schemas.microsoft.com/office/drawing/2014/main" id="{023B104B-499A-14CA-94EC-38ECD5B2F1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6265" y="248033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3" name="Content Placeholder 2">
                <a:extLst>
                  <a:ext uri="{FF2B5EF4-FFF2-40B4-BE49-F238E27FC236}">
                    <a16:creationId xmlns:a16="http://schemas.microsoft.com/office/drawing/2014/main" id="{023B104B-499A-14CA-94EC-38ECD5B2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265" y="2480338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ontent Placeholder 2">
                <a:extLst>
                  <a:ext uri="{FF2B5EF4-FFF2-40B4-BE49-F238E27FC236}">
                    <a16:creationId xmlns:a16="http://schemas.microsoft.com/office/drawing/2014/main" id="{13559474-7247-F6C9-BC19-06D60B5529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9683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4" name="Content Placeholder 2">
                <a:extLst>
                  <a:ext uri="{FF2B5EF4-FFF2-40B4-BE49-F238E27FC236}">
                    <a16:creationId xmlns:a16="http://schemas.microsoft.com/office/drawing/2014/main" id="{13559474-7247-F6C9-BC19-06D60B552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683" y="3061615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ontent Placeholder 2">
                <a:extLst>
                  <a:ext uri="{FF2B5EF4-FFF2-40B4-BE49-F238E27FC236}">
                    <a16:creationId xmlns:a16="http://schemas.microsoft.com/office/drawing/2014/main" id="{B51EC87F-C01D-E569-F9EC-740C19A86A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3563" y="3058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5" name="Content Placeholder 2">
                <a:extLst>
                  <a:ext uri="{FF2B5EF4-FFF2-40B4-BE49-F238E27FC236}">
                    <a16:creationId xmlns:a16="http://schemas.microsoft.com/office/drawing/2014/main" id="{B51EC87F-C01D-E569-F9EC-740C19A86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563" y="3058567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ontent Placeholder 2">
                <a:extLst>
                  <a:ext uri="{FF2B5EF4-FFF2-40B4-BE49-F238E27FC236}">
                    <a16:creationId xmlns:a16="http://schemas.microsoft.com/office/drawing/2014/main" id="{796FDD16-0BAA-D75F-2060-924710807E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6635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6" name="Content Placeholder 2">
                <a:extLst>
                  <a:ext uri="{FF2B5EF4-FFF2-40B4-BE49-F238E27FC236}">
                    <a16:creationId xmlns:a16="http://schemas.microsoft.com/office/drawing/2014/main" id="{796FDD16-0BAA-D75F-2060-924710807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635" y="3607207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Content Placeholder 2">
                <a:extLst>
                  <a:ext uri="{FF2B5EF4-FFF2-40B4-BE49-F238E27FC236}">
                    <a16:creationId xmlns:a16="http://schemas.microsoft.com/office/drawing/2014/main" id="{7F345190-B08A-558A-F223-7D7C677F09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0515" y="36041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7" name="Content Placeholder 2">
                <a:extLst>
                  <a:ext uri="{FF2B5EF4-FFF2-40B4-BE49-F238E27FC236}">
                    <a16:creationId xmlns:a16="http://schemas.microsoft.com/office/drawing/2014/main" id="{7F345190-B08A-558A-F223-7D7C677F0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515" y="3604159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Content Placeholder 2">
                <a:extLst>
                  <a:ext uri="{FF2B5EF4-FFF2-40B4-BE49-F238E27FC236}">
                    <a16:creationId xmlns:a16="http://schemas.microsoft.com/office/drawing/2014/main" id="{86836768-1C99-DF44-BB5A-210B896E59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3587" y="419851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8" name="Content Placeholder 2">
                <a:extLst>
                  <a:ext uri="{FF2B5EF4-FFF2-40B4-BE49-F238E27FC236}">
                    <a16:creationId xmlns:a16="http://schemas.microsoft.com/office/drawing/2014/main" id="{86836768-1C99-DF44-BB5A-210B896E5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587" y="419851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Content Placeholder 2">
            <a:extLst>
              <a:ext uri="{FF2B5EF4-FFF2-40B4-BE49-F238E27FC236}">
                <a16:creationId xmlns:a16="http://schemas.microsoft.com/office/drawing/2014/main" id="{8C77B4D4-081A-2F0D-8CAA-0F93EC6D6DC2}"/>
              </a:ext>
            </a:extLst>
          </p:cNvPr>
          <p:cNvSpPr txBox="1">
            <a:spLocks/>
          </p:cNvSpPr>
          <p:nvPr/>
        </p:nvSpPr>
        <p:spPr>
          <a:xfrm>
            <a:off x="8971747" y="4195471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Content Placeholder 2">
                <a:extLst>
                  <a:ext uri="{FF2B5EF4-FFF2-40B4-BE49-F238E27FC236}">
                    <a16:creationId xmlns:a16="http://schemas.microsoft.com/office/drawing/2014/main" id="{6B527B1E-F679-5F8E-9220-E3CC8184C0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3587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0" name="Content Placeholder 2">
                <a:extLst>
                  <a:ext uri="{FF2B5EF4-FFF2-40B4-BE49-F238E27FC236}">
                    <a16:creationId xmlns:a16="http://schemas.microsoft.com/office/drawing/2014/main" id="{6B527B1E-F679-5F8E-9220-E3CC8184C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587" y="4756303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Content Placeholder 2">
                <a:extLst>
                  <a:ext uri="{FF2B5EF4-FFF2-40B4-BE49-F238E27FC236}">
                    <a16:creationId xmlns:a16="http://schemas.microsoft.com/office/drawing/2014/main" id="{DB4C2968-93F7-A342-CD9B-59501D054A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17467" y="4753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1" name="Content Placeholder 2">
                <a:extLst>
                  <a:ext uri="{FF2B5EF4-FFF2-40B4-BE49-F238E27FC236}">
                    <a16:creationId xmlns:a16="http://schemas.microsoft.com/office/drawing/2014/main" id="{DB4C2968-93F7-A342-CD9B-59501D054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467" y="4753255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Content Placeholder 2">
                <a:extLst>
                  <a:ext uri="{FF2B5EF4-FFF2-40B4-BE49-F238E27FC236}">
                    <a16:creationId xmlns:a16="http://schemas.microsoft.com/office/drawing/2014/main" id="{FFD7BAB1-8BF3-AA2F-BC9D-A3D9E96408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0193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2" name="Content Placeholder 2">
                <a:extLst>
                  <a:ext uri="{FF2B5EF4-FFF2-40B4-BE49-F238E27FC236}">
                    <a16:creationId xmlns:a16="http://schemas.microsoft.com/office/drawing/2014/main" id="{FFD7BAB1-8BF3-AA2F-BC9D-A3D9E9640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193" y="1895122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Content Placeholder 2">
                <a:extLst>
                  <a:ext uri="{FF2B5EF4-FFF2-40B4-BE49-F238E27FC236}">
                    <a16:creationId xmlns:a16="http://schemas.microsoft.com/office/drawing/2014/main" id="{27E9DCA3-5084-43F9-AA4B-93DEBF4CFC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3217" y="189207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3" name="Content Placeholder 2">
                <a:extLst>
                  <a:ext uri="{FF2B5EF4-FFF2-40B4-BE49-F238E27FC236}">
                    <a16:creationId xmlns:a16="http://schemas.microsoft.com/office/drawing/2014/main" id="{27E9DCA3-5084-43F9-AA4B-93DEBF4CF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217" y="1892074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Content Placeholder 2">
                <a:extLst>
                  <a:ext uri="{FF2B5EF4-FFF2-40B4-BE49-F238E27FC236}">
                    <a16:creationId xmlns:a16="http://schemas.microsoft.com/office/drawing/2014/main" id="{5E838157-C7AA-6DDD-E8EC-7029D5D506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0539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4" name="Content Placeholder 2">
                <a:extLst>
                  <a:ext uri="{FF2B5EF4-FFF2-40B4-BE49-F238E27FC236}">
                    <a16:creationId xmlns:a16="http://schemas.microsoft.com/office/drawing/2014/main" id="{5E838157-C7AA-6DDD-E8EC-7029D5D50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539" y="5311039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Content Placeholder 2">
                <a:extLst>
                  <a:ext uri="{FF2B5EF4-FFF2-40B4-BE49-F238E27FC236}">
                    <a16:creationId xmlns:a16="http://schemas.microsoft.com/office/drawing/2014/main" id="{52B6BBB6-6A79-DE60-FB57-63F4C14DD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14419" y="530799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5" name="Content Placeholder 2">
                <a:extLst>
                  <a:ext uri="{FF2B5EF4-FFF2-40B4-BE49-F238E27FC236}">
                    <a16:creationId xmlns:a16="http://schemas.microsoft.com/office/drawing/2014/main" id="{52B6BBB6-6A79-DE60-FB57-63F4C14DD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419" y="5307991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Rectangle 195">
            <a:extLst>
              <a:ext uri="{FF2B5EF4-FFF2-40B4-BE49-F238E27FC236}">
                <a16:creationId xmlns:a16="http://schemas.microsoft.com/office/drawing/2014/main" id="{1BA7FFC5-E849-8CAA-39B2-F6142F35C16D}"/>
              </a:ext>
            </a:extLst>
          </p:cNvPr>
          <p:cNvSpPr/>
          <p:nvPr/>
        </p:nvSpPr>
        <p:spPr>
          <a:xfrm>
            <a:off x="9988363" y="1847823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97" name="Content Placeholder 2">
            <a:extLst>
              <a:ext uri="{FF2B5EF4-FFF2-40B4-BE49-F238E27FC236}">
                <a16:creationId xmlns:a16="http://schemas.microsoft.com/office/drawing/2014/main" id="{7DDED575-2E35-3292-8D98-F5FFBB4B5791}"/>
              </a:ext>
            </a:extLst>
          </p:cNvPr>
          <p:cNvSpPr txBox="1">
            <a:spLocks/>
          </p:cNvSpPr>
          <p:nvPr/>
        </p:nvSpPr>
        <p:spPr>
          <a:xfrm>
            <a:off x="9579677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98" name="Content Placeholder 2">
            <a:extLst>
              <a:ext uri="{FF2B5EF4-FFF2-40B4-BE49-F238E27FC236}">
                <a16:creationId xmlns:a16="http://schemas.microsoft.com/office/drawing/2014/main" id="{247EAF5F-20A0-87AC-3060-E735AF115512}"/>
              </a:ext>
            </a:extLst>
          </p:cNvPr>
          <p:cNvSpPr txBox="1">
            <a:spLocks/>
          </p:cNvSpPr>
          <p:nvPr/>
        </p:nvSpPr>
        <p:spPr>
          <a:xfrm>
            <a:off x="9969821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3EA106C7-EE3D-2DCE-55E7-9D34F1C79334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60AC089-240A-BB02-561F-B09DF2E8D9E4}"/>
              </a:ext>
            </a:extLst>
          </p:cNvPr>
          <p:cNvCxnSpPr>
            <a:cxnSpLocks/>
          </p:cNvCxnSpPr>
          <p:nvPr/>
        </p:nvCxnSpPr>
        <p:spPr>
          <a:xfrm>
            <a:off x="10404624" y="449376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Content Placeholder 2">
                <a:extLst>
                  <a:ext uri="{FF2B5EF4-FFF2-40B4-BE49-F238E27FC236}">
                    <a16:creationId xmlns:a16="http://schemas.microsoft.com/office/drawing/2014/main" id="{91C56FA8-4238-46A2-BA62-513850574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3713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3" name="Content Placeholder 2">
                <a:extLst>
                  <a:ext uri="{FF2B5EF4-FFF2-40B4-BE49-F238E27FC236}">
                    <a16:creationId xmlns:a16="http://schemas.microsoft.com/office/drawing/2014/main" id="{91C56FA8-4238-46A2-BA62-513850574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713" y="2492530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Content Placeholder 2">
                <a:extLst>
                  <a:ext uri="{FF2B5EF4-FFF2-40B4-BE49-F238E27FC236}">
                    <a16:creationId xmlns:a16="http://schemas.microsoft.com/office/drawing/2014/main" id="{B4050A58-2CD7-2987-EFB1-9660D4527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7593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4" name="Content Placeholder 2">
                <a:extLst>
                  <a:ext uri="{FF2B5EF4-FFF2-40B4-BE49-F238E27FC236}">
                    <a16:creationId xmlns:a16="http://schemas.microsoft.com/office/drawing/2014/main" id="{B4050A58-2CD7-2987-EFB1-9660D4527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593" y="2489482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Content Placeholder 2">
                <a:extLst>
                  <a:ext uri="{FF2B5EF4-FFF2-40B4-BE49-F238E27FC236}">
                    <a16:creationId xmlns:a16="http://schemas.microsoft.com/office/drawing/2014/main" id="{D82A6FC4-2E14-C8B7-9F19-A97D3A74B8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1011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" name="Content Placeholder 2">
                <a:extLst>
                  <a:ext uri="{FF2B5EF4-FFF2-40B4-BE49-F238E27FC236}">
                    <a16:creationId xmlns:a16="http://schemas.microsoft.com/office/drawing/2014/main" id="{D82A6FC4-2E14-C8B7-9F19-A97D3A74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011" y="3070759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Content Placeholder 2">
                <a:extLst>
                  <a:ext uri="{FF2B5EF4-FFF2-40B4-BE49-F238E27FC236}">
                    <a16:creationId xmlns:a16="http://schemas.microsoft.com/office/drawing/2014/main" id="{084B7B51-FE9B-AFF6-C95E-44EF9DD107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4891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6" name="Content Placeholder 2">
                <a:extLst>
                  <a:ext uri="{FF2B5EF4-FFF2-40B4-BE49-F238E27FC236}">
                    <a16:creationId xmlns:a16="http://schemas.microsoft.com/office/drawing/2014/main" id="{084B7B51-FE9B-AFF6-C95E-44EF9DD10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891" y="3067711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Content Placeholder 2">
                <a:extLst>
                  <a:ext uri="{FF2B5EF4-FFF2-40B4-BE49-F238E27FC236}">
                    <a16:creationId xmlns:a16="http://schemas.microsoft.com/office/drawing/2014/main" id="{C72590A5-D615-C279-A193-CE16783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7963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7" name="Content Placeholder 2">
                <a:extLst>
                  <a:ext uri="{FF2B5EF4-FFF2-40B4-BE49-F238E27FC236}">
                    <a16:creationId xmlns:a16="http://schemas.microsoft.com/office/drawing/2014/main" id="{C72590A5-D615-C279-A193-CE16783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963" y="3616351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ontent Placeholder 2">
                <a:extLst>
                  <a:ext uri="{FF2B5EF4-FFF2-40B4-BE49-F238E27FC236}">
                    <a16:creationId xmlns:a16="http://schemas.microsoft.com/office/drawing/2014/main" id="{BAC34D34-804C-B891-5127-0142FBD59F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1843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8" name="Content Placeholder 2">
                <a:extLst>
                  <a:ext uri="{FF2B5EF4-FFF2-40B4-BE49-F238E27FC236}">
                    <a16:creationId xmlns:a16="http://schemas.microsoft.com/office/drawing/2014/main" id="{BAC34D34-804C-B891-5127-0142FBD59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843" y="3613303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Content Placeholder 2">
                <a:extLst>
                  <a:ext uri="{FF2B5EF4-FFF2-40B4-BE49-F238E27FC236}">
                    <a16:creationId xmlns:a16="http://schemas.microsoft.com/office/drawing/2014/main" id="{143793CF-EAA8-1B6E-15EF-0CA9005D3D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4915" y="4207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9" name="Content Placeholder 2">
                <a:extLst>
                  <a:ext uri="{FF2B5EF4-FFF2-40B4-BE49-F238E27FC236}">
                    <a16:creationId xmlns:a16="http://schemas.microsoft.com/office/drawing/2014/main" id="{143793CF-EAA8-1B6E-15EF-0CA9005D3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915" y="4207663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Content Placeholder 2">
            <a:extLst>
              <a:ext uri="{FF2B5EF4-FFF2-40B4-BE49-F238E27FC236}">
                <a16:creationId xmlns:a16="http://schemas.microsoft.com/office/drawing/2014/main" id="{4B8A6278-1E06-6927-F2DA-ED2D836B5392}"/>
              </a:ext>
            </a:extLst>
          </p:cNvPr>
          <p:cNvSpPr txBox="1">
            <a:spLocks/>
          </p:cNvSpPr>
          <p:nvPr/>
        </p:nvSpPr>
        <p:spPr>
          <a:xfrm>
            <a:off x="10453075" y="4204615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Content Placeholder 2">
                <a:extLst>
                  <a:ext uri="{FF2B5EF4-FFF2-40B4-BE49-F238E27FC236}">
                    <a16:creationId xmlns:a16="http://schemas.microsoft.com/office/drawing/2014/main" id="{117E749B-8DD8-0239-A800-697398B807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4915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1" name="Content Placeholder 2">
                <a:extLst>
                  <a:ext uri="{FF2B5EF4-FFF2-40B4-BE49-F238E27FC236}">
                    <a16:creationId xmlns:a16="http://schemas.microsoft.com/office/drawing/2014/main" id="{117E749B-8DD8-0239-A800-697398B80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915" y="4765447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Content Placeholder 2">
                <a:extLst>
                  <a:ext uri="{FF2B5EF4-FFF2-40B4-BE49-F238E27FC236}">
                    <a16:creationId xmlns:a16="http://schemas.microsoft.com/office/drawing/2014/main" id="{81288148-71B8-6869-5E2E-3A02239A0C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8795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2" name="Content Placeholder 2">
                <a:extLst>
                  <a:ext uri="{FF2B5EF4-FFF2-40B4-BE49-F238E27FC236}">
                    <a16:creationId xmlns:a16="http://schemas.microsoft.com/office/drawing/2014/main" id="{81288148-71B8-6869-5E2E-3A02239A0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795" y="4762399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Content Placeholder 2">
                <a:extLst>
                  <a:ext uri="{FF2B5EF4-FFF2-40B4-BE49-F238E27FC236}">
                    <a16:creationId xmlns:a16="http://schemas.microsoft.com/office/drawing/2014/main" id="{2F3B821A-5014-0511-99C8-DA50B934AD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1521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3" name="Content Placeholder 2">
                <a:extLst>
                  <a:ext uri="{FF2B5EF4-FFF2-40B4-BE49-F238E27FC236}">
                    <a16:creationId xmlns:a16="http://schemas.microsoft.com/office/drawing/2014/main" id="{2F3B821A-5014-0511-99C8-DA50B934A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521" y="1904266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Content Placeholder 2">
                <a:extLst>
                  <a:ext uri="{FF2B5EF4-FFF2-40B4-BE49-F238E27FC236}">
                    <a16:creationId xmlns:a16="http://schemas.microsoft.com/office/drawing/2014/main" id="{0C39935E-AE6E-E6C3-D348-26DABE0D0A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4545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4" name="Content Placeholder 2">
                <a:extLst>
                  <a:ext uri="{FF2B5EF4-FFF2-40B4-BE49-F238E27FC236}">
                    <a16:creationId xmlns:a16="http://schemas.microsoft.com/office/drawing/2014/main" id="{0C39935E-AE6E-E6C3-D348-26DABE0D0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545" y="1901218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Content Placeholder 2">
                <a:extLst>
                  <a:ext uri="{FF2B5EF4-FFF2-40B4-BE49-F238E27FC236}">
                    <a16:creationId xmlns:a16="http://schemas.microsoft.com/office/drawing/2014/main" id="{8CC43A27-0D4E-71C9-85DA-5092C15509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1867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5" name="Content Placeholder 2">
                <a:extLst>
                  <a:ext uri="{FF2B5EF4-FFF2-40B4-BE49-F238E27FC236}">
                    <a16:creationId xmlns:a16="http://schemas.microsoft.com/office/drawing/2014/main" id="{8CC43A27-0D4E-71C9-85DA-5092C1550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867" y="5320183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Content Placeholder 2">
                <a:extLst>
                  <a:ext uri="{FF2B5EF4-FFF2-40B4-BE49-F238E27FC236}">
                    <a16:creationId xmlns:a16="http://schemas.microsoft.com/office/drawing/2014/main" id="{B7701012-7612-EE7F-A3E9-41B4B00655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5747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6" name="Content Placeholder 2">
                <a:extLst>
                  <a:ext uri="{FF2B5EF4-FFF2-40B4-BE49-F238E27FC236}">
                    <a16:creationId xmlns:a16="http://schemas.microsoft.com/office/drawing/2014/main" id="{B7701012-7612-EE7F-A3E9-41B4B0065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747" y="53171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5F57B081-0CD8-FE80-993A-1EF8B979315E}"/>
              </a:ext>
            </a:extLst>
          </p:cNvPr>
          <p:cNvCxnSpPr>
            <a:cxnSpLocks/>
          </p:cNvCxnSpPr>
          <p:nvPr/>
        </p:nvCxnSpPr>
        <p:spPr>
          <a:xfrm>
            <a:off x="3043196" y="278307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F272B90C-109C-C78B-89E6-0763B6997390}"/>
              </a:ext>
            </a:extLst>
          </p:cNvPr>
          <p:cNvCxnSpPr>
            <a:cxnSpLocks/>
          </p:cNvCxnSpPr>
          <p:nvPr/>
        </p:nvCxnSpPr>
        <p:spPr>
          <a:xfrm>
            <a:off x="3558499" y="2997200"/>
            <a:ext cx="650889" cy="19113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B1EE4CA3-7D2D-EB08-1A6F-977F809EDD0D}"/>
              </a:ext>
            </a:extLst>
          </p:cNvPr>
          <p:cNvCxnSpPr>
            <a:cxnSpLocks/>
          </p:cNvCxnSpPr>
          <p:nvPr/>
        </p:nvCxnSpPr>
        <p:spPr>
          <a:xfrm flipV="1">
            <a:off x="4967021" y="3511550"/>
            <a:ext cx="709193" cy="14541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C28FFC93-C7AB-0B40-9B02-EED481A1CF97}"/>
              </a:ext>
            </a:extLst>
          </p:cNvPr>
          <p:cNvCxnSpPr>
            <a:cxnSpLocks/>
          </p:cNvCxnSpPr>
          <p:nvPr/>
        </p:nvCxnSpPr>
        <p:spPr>
          <a:xfrm>
            <a:off x="5968768" y="337743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5459738-B8A2-3113-7F3F-B5D7F2377ECA}"/>
              </a:ext>
            </a:extLst>
          </p:cNvPr>
          <p:cNvCxnSpPr>
            <a:cxnSpLocks/>
          </p:cNvCxnSpPr>
          <p:nvPr/>
        </p:nvCxnSpPr>
        <p:spPr>
          <a:xfrm>
            <a:off x="6467761" y="3556000"/>
            <a:ext cx="660592" cy="19177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BCB69270-FD70-F9F5-DEA9-D4C833E8D64B}"/>
              </a:ext>
            </a:extLst>
          </p:cNvPr>
          <p:cNvCxnSpPr>
            <a:cxnSpLocks/>
          </p:cNvCxnSpPr>
          <p:nvPr/>
        </p:nvCxnSpPr>
        <p:spPr>
          <a:xfrm>
            <a:off x="7454668" y="561898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703EF1C-81E6-3EF1-D098-29BFA97CB82A}"/>
              </a:ext>
            </a:extLst>
          </p:cNvPr>
          <p:cNvCxnSpPr>
            <a:cxnSpLocks/>
          </p:cNvCxnSpPr>
          <p:nvPr/>
        </p:nvCxnSpPr>
        <p:spPr>
          <a:xfrm flipV="1">
            <a:off x="7899400" y="4038600"/>
            <a:ext cx="734665" cy="14795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24C12CB5-016B-B2E0-0AA6-ED0C087A4FC0}"/>
              </a:ext>
            </a:extLst>
          </p:cNvPr>
          <p:cNvCxnSpPr>
            <a:cxnSpLocks/>
          </p:cNvCxnSpPr>
          <p:nvPr/>
        </p:nvCxnSpPr>
        <p:spPr>
          <a:xfrm>
            <a:off x="8921518" y="390448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D9968AF0-9EDE-B4A2-B746-4CAA03FC1975}"/>
              </a:ext>
            </a:extLst>
          </p:cNvPr>
          <p:cNvCxnSpPr>
            <a:cxnSpLocks/>
          </p:cNvCxnSpPr>
          <p:nvPr/>
        </p:nvCxnSpPr>
        <p:spPr>
          <a:xfrm>
            <a:off x="9448800" y="4006850"/>
            <a:ext cx="571500" cy="4000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1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4B878-A94D-CEB6-B9BC-0E0B02B70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AA50-5504-0233-B775-AD64E4E3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conclusions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EB498-2722-1EEE-5DFB-63CCAAF434E7}"/>
              </a:ext>
            </a:extLst>
          </p:cNvPr>
          <p:cNvSpPr txBox="1">
            <a:spLocks/>
          </p:cNvSpPr>
          <p:nvPr/>
        </p:nvSpPr>
        <p:spPr>
          <a:xfrm>
            <a:off x="1396287" y="1382748"/>
            <a:ext cx="9396247" cy="190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Burrows-Wheeler Transform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is a reversible text transformation that rearranges characters in a string to group similar characters together, enabling more efficient compression.</a:t>
            </a:r>
          </a:p>
          <a:p>
            <a:pPr marL="0" indent="0">
              <a:buNone/>
              <a:defRPr/>
            </a:pPr>
            <a:r>
              <a:rPr lang="en-US" sz="2000" b="1" i="1" u="sng" dirty="0" err="1">
                <a:solidFill>
                  <a:prstClr val="white"/>
                </a:solidFill>
                <a:latin typeface="Tw Cen MT" panose="020B0602020104020603"/>
              </a:rPr>
              <a:t>Compexity</a:t>
            </a: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time is O(</a:t>
            </a:r>
            <a:r>
              <a:rPr lang="en-US" sz="2000" dirty="0" err="1">
                <a:solidFill>
                  <a:prstClr val="white"/>
                </a:solidFill>
                <a:latin typeface="Tw Cen MT" panose="020B0602020104020603"/>
              </a:rPr>
              <a:t>nlogn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), space is O(</a:t>
            </a:r>
            <a:r>
              <a:rPr lang="en-US" sz="2000" dirty="0" err="1">
                <a:solidFill>
                  <a:prstClr val="white"/>
                </a:solidFill>
                <a:latin typeface="Tw Cen MT" panose="020B0602020104020603"/>
              </a:rPr>
              <a:t>nlogn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)</a:t>
            </a:r>
          </a:p>
          <a:p>
            <a:pPr marL="0" indent="0">
              <a:buNone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When to use: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For data containing frequent redundant substrings; otherwise, BWT is useless.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54B530-A5E3-0AD7-779A-5618AC5A9998}"/>
              </a:ext>
            </a:extLst>
          </p:cNvPr>
          <p:cNvSpPr txBox="1">
            <a:spLocks/>
          </p:cNvSpPr>
          <p:nvPr/>
        </p:nvSpPr>
        <p:spPr>
          <a:xfrm>
            <a:off x="1093448" y="6265644"/>
            <a:ext cx="10001923" cy="76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Simulation: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Compression algorithms run on 5,000 randomized strings (5,000 characters in length).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616DA9-1AA7-59AE-447F-5F90A7EE0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756"/>
              </p:ext>
            </p:extLst>
          </p:nvPr>
        </p:nvGraphicFramePr>
        <p:xfrm>
          <a:off x="1645887" y="3460292"/>
          <a:ext cx="8897047" cy="263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130">
                  <a:extLst>
                    <a:ext uri="{9D8B030D-6E8A-4147-A177-3AD203B41FA5}">
                      <a16:colId xmlns:a16="http://schemas.microsoft.com/office/drawing/2014/main" val="2970103831"/>
                    </a:ext>
                  </a:extLst>
                </a:gridCol>
                <a:gridCol w="1578007">
                  <a:extLst>
                    <a:ext uri="{9D8B030D-6E8A-4147-A177-3AD203B41FA5}">
                      <a16:colId xmlns:a16="http://schemas.microsoft.com/office/drawing/2014/main" val="1230452881"/>
                    </a:ext>
                  </a:extLst>
                </a:gridCol>
                <a:gridCol w="1523170">
                  <a:extLst>
                    <a:ext uri="{9D8B030D-6E8A-4147-A177-3AD203B41FA5}">
                      <a16:colId xmlns:a16="http://schemas.microsoft.com/office/drawing/2014/main" val="3937009695"/>
                    </a:ext>
                  </a:extLst>
                </a:gridCol>
                <a:gridCol w="1567404">
                  <a:extLst>
                    <a:ext uri="{9D8B030D-6E8A-4147-A177-3AD203B41FA5}">
                      <a16:colId xmlns:a16="http://schemas.microsoft.com/office/drawing/2014/main" val="2766858865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2320081270"/>
                    </a:ext>
                  </a:extLst>
                </a:gridCol>
              </a:tblGrid>
              <a:tr h="410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Uniform Selection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Substrings Likely Repeated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13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Compression Algorithm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Without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Without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29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Run-Length Encoding (RLE)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99.85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99.85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99.87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5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Huffman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11416.55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11482.77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34375.87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34369.04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4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Move-to-Front Encoding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94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Arithmetic Coding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58.72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3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Lempel-Ziv (LZ77 / LZ78)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62.45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0634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8F20863-4868-09F8-1E0A-1A501FA732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5761" y="90187"/>
                <a:ext cx="2657475" cy="58605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25000"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𝑐𝑜𝑚𝑝𝑟𝑒𝑠𝑠𝑒𝑑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𝑠𝑡𝑟𝑖𝑛𝑔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𝑙𝑒𝑛𝑔𝑡h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𝑜𝑟𝑖𝑔𝑖𝑛𝑎𝑙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𝑠𝑡𝑟𝑖𝑛𝑔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𝑙𝑒𝑛𝑔𝑡h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∗100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8F20863-4868-09F8-1E0A-1A501FA73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61" y="90187"/>
                <a:ext cx="2657475" cy="5860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C54CA8A-4E4C-3946-3AD3-1A77FE69516A}"/>
              </a:ext>
            </a:extLst>
          </p:cNvPr>
          <p:cNvCxnSpPr>
            <a:cxnSpLocks/>
            <a:stCxn id="8" idx="1"/>
            <a:endCxn id="6" idx="1"/>
          </p:cNvCxnSpPr>
          <p:nvPr/>
        </p:nvCxnSpPr>
        <p:spPr>
          <a:xfrm rot="10800000" flipH="1" flipV="1">
            <a:off x="1575761" y="383216"/>
            <a:ext cx="70126" cy="4392376"/>
          </a:xfrm>
          <a:prstGeom prst="bentConnector3">
            <a:avLst>
              <a:gd name="adj1" fmla="val -99153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18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BURROWS-WHEELER TRANSFORM</Template>
  <TotalTime>193</TotalTime>
  <Words>915</Words>
  <Application>Microsoft Macintosh PowerPoint</Application>
  <PresentationFormat>Widescreen</PresentationFormat>
  <Paragraphs>375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Arial</vt:lpstr>
      <vt:lpstr>Calibri</vt:lpstr>
      <vt:lpstr>Cambria Math</vt:lpstr>
      <vt:lpstr>Tw Cen MT</vt:lpstr>
      <vt:lpstr>Tw Cen MT</vt:lpstr>
      <vt:lpstr>Wingdings</vt:lpstr>
      <vt:lpstr>Circuit</vt:lpstr>
      <vt:lpstr>BURROWS-WHEELER TRANSFORM</vt:lpstr>
      <vt:lpstr>motivation</vt:lpstr>
      <vt:lpstr>Forward transform</vt:lpstr>
      <vt:lpstr>how does clustering work?</vt:lpstr>
      <vt:lpstr>Reverse transform: Overview</vt:lpstr>
      <vt:lpstr>Last-to-front mapping</vt:lpstr>
      <vt:lpstr>lf mapping definition/implication</vt:lpstr>
      <vt:lpstr>Trace reverse path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Del Giudice</dc:creator>
  <cp:lastModifiedBy>Li, Eddie Hanshu (grc4rz)</cp:lastModifiedBy>
  <cp:revision>3</cp:revision>
  <dcterms:created xsi:type="dcterms:W3CDTF">2025-04-08T16:05:34Z</dcterms:created>
  <dcterms:modified xsi:type="dcterms:W3CDTF">2025-04-24T17:38:48Z</dcterms:modified>
</cp:coreProperties>
</file>