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58" r:id="rId3"/>
    <p:sldId id="362" r:id="rId4"/>
    <p:sldId id="366" r:id="rId5"/>
    <p:sldId id="363" r:id="rId6"/>
    <p:sldId id="364" r:id="rId7"/>
    <p:sldId id="367" r:id="rId8"/>
    <p:sldId id="365" r:id="rId9"/>
    <p:sldId id="357" r:id="rId10"/>
    <p:sldId id="361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enLangmead/comp-genomics-class/blob/master/notebooks/CG_BWT_Reverse.ipynb" TargetMode="External"/><Relationship Id="rId2" Type="http://schemas.openxmlformats.org/officeDocument/2006/relationships/hyperlink" Target="https://www.youtube.com/watch?v=4n7NPk5lw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burrows-wheeler-data-transform-algorithm/" TargetMode="External"/><Relationship Id="rId4" Type="http://schemas.openxmlformats.org/officeDocument/2006/relationships/hyperlink" Target="https://en.wikipedia.org/wiki/Burrows%E2%80%93Wheeler_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4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B878-A94D-CEB6-B9BC-0E0B02B7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A50-5504-0233-B775-AD64E4E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B498-2722-1EEE-5DFB-63CCAAF434E7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190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 marL="0" indent="0">
              <a:buNone/>
              <a:defRPr/>
            </a:pP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4B530-A5E3-0AD7-779A-5618AC5A9998}"/>
              </a:ext>
            </a:extLst>
          </p:cNvPr>
          <p:cNvSpPr txBox="1">
            <a:spLocks/>
          </p:cNvSpPr>
          <p:nvPr/>
        </p:nvSpPr>
        <p:spPr>
          <a:xfrm>
            <a:off x="1093448" y="6265644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616DA9-1AA7-59AE-447F-5F90A7EE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756"/>
              </p:ext>
            </p:extLst>
          </p:nvPr>
        </p:nvGraphicFramePr>
        <p:xfrm>
          <a:off x="1645887" y="3460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54CA8A-4E4C-3946-3AD3-1A77FE69516A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1575761" y="383216"/>
            <a:ext cx="70126" cy="4392376"/>
          </a:xfrm>
          <a:prstGeom prst="bentConnector3">
            <a:avLst>
              <a:gd name="adj1" fmla="val -9915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ED9D-1D79-900F-B120-686F9EB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B82-6157-B167-6F11-B3155A05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https://www.youtube.com/watch?v=4n7NPk5lwbI</a:t>
            </a:r>
            <a:endParaRPr lang="en-US" dirty="0"/>
          </a:p>
          <a:p>
            <a:r>
              <a:rPr lang="en-US" dirty="0">
                <a:hlinkClick r:id="rId3"/>
              </a:rPr>
              <a:t>https://nbviewer.org/github/BenLangmead/comp-genomics-class/blob/master/notebooks/CG_BWT_Reverse.ipynb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https://en.wikipedia.org/wiki/Burrows%E2%80%93Wheeler_transform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https://www.geeksforgeeks.org/burrows-wheeler-data-transform-algorithm/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051672" y="3172379"/>
            <a:ext cx="2399762" cy="94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nnnn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BURROWS-WHEELER TRANSFORM</Template>
  <TotalTime>272</TotalTime>
  <Words>1059</Words>
  <Application>Microsoft Macintosh PowerPoint</Application>
  <PresentationFormat>Widescreen</PresentationFormat>
  <Paragraphs>389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Reverse transform: Overview</vt:lpstr>
      <vt:lpstr>Last-to-front mapping</vt:lpstr>
      <vt:lpstr>lf mapping definition/implication</vt:lpstr>
      <vt:lpstr>Trace reverse path</vt:lpstr>
      <vt:lpstr>Compression example</vt:lpstr>
      <vt:lpstr>Redundancy visualized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6</cp:revision>
  <dcterms:created xsi:type="dcterms:W3CDTF">2025-04-08T16:05:34Z</dcterms:created>
  <dcterms:modified xsi:type="dcterms:W3CDTF">2025-04-24T19:21:31Z</dcterms:modified>
</cp:coreProperties>
</file>