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10"/>
  </p:notesMasterIdLst>
  <p:sldIdLst>
    <p:sldId id="256" r:id="rId2"/>
    <p:sldId id="279" r:id="rId3"/>
    <p:sldId id="276" r:id="rId4"/>
    <p:sldId id="277" r:id="rId5"/>
    <p:sldId id="278" r:id="rId6"/>
    <p:sldId id="280" r:id="rId7"/>
    <p:sldId id="293" r:id="rId8"/>
    <p:sldId id="282" r:id="rId9"/>
  </p:sldIdLst>
  <p:sldSz cx="18288000" cy="10287000"/>
  <p:notesSz cx="6858000" cy="9144000"/>
  <p:embeddedFontLst>
    <p:embeddedFont>
      <p:font typeface="DM Serif Display" pitchFamily="2" charset="0"/>
      <p:regular r:id="rId11"/>
      <p: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D6F8CB-BABC-B061-38CB-1BB73949F698}" v="533" dt="2025-04-22T22:10:34.595"/>
    <p1510:client id="{121BDCAB-FD2E-2B1F-FB60-E7AAF623214B}" v="26" dt="2025-04-23T00:54:16.008"/>
    <p1510:client id="{1984CF8B-3FE3-2E21-4F95-BD8C955EB3E2}" v="434" dt="2025-04-22T16:15:00.120"/>
    <p1510:client id="{4E30002F-995D-4872-64A7-F3095FD40CCF}" v="3044" dt="2025-04-23T03:25:33.752"/>
    <p1510:client id="{5FCF77B9-9AEF-F2E2-3004-54CDCD9B85C6}" v="3158" dt="2025-04-22T21:00:50.817"/>
    <p1510:client id="{74984BFD-FDA9-8393-7BA5-F7FC2F67C1B4}" v="178" dt="2025-04-21T19:00:51.210"/>
    <p1510:client id="{776A94FF-FB3B-31C7-3DF2-BE48D7FDDD18}" v="407" dt="2025-04-21T18:44:25.020"/>
    <p1510:client id="{A4A72B8D-971E-BBF6-69A5-485F24017010}" v="3" dt="2025-04-22T17:10:24.863"/>
    <p1510:client id="{B215F9BC-D22D-F3C7-99FA-AA409242717C}" v="1068" dt="2025-04-22T17:09:37.465"/>
    <p1510:client id="{B376492A-FBBC-F687-DFE8-E0C4F3B9E22D}" v="262" dt="2025-04-23T01:23:01.464"/>
    <p1510:client id="{E3C4508E-F58E-D0B0-0528-C6B03BF9FF82}" v="24" dt="2025-04-23T06:57:56.034"/>
    <p1510:client id="{E4945D0C-310C-F1B8-383F-9FD624367E69}" v="1397" dt="2025-04-21T18:31:21.908"/>
    <p1510:client id="{EC4E051E-F479-F362-4FDE-AFE47F1856EB}" v="1522" dt="2025-04-22T18:19:02.9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olpert, Eric Julien (ese8dt)" userId="S::ese8dt@virginia.edu::37104edb-090c-49cf-9c07-7504db1e8ffd" providerId="AD" clId="Web-{E3C4508E-F58E-D0B0-0528-C6B03BF9FF82}"/>
    <pc:docChg chg="delSld modSld">
      <pc:chgData name="Wolpert, Eric Julien (ese8dt)" userId="S::ese8dt@virginia.edu::37104edb-090c-49cf-9c07-7504db1e8ffd" providerId="AD" clId="Web-{E3C4508E-F58E-D0B0-0528-C6B03BF9FF82}" dt="2025-04-23T06:57:56.034" v="36" actId="1076"/>
      <pc:docMkLst>
        <pc:docMk/>
      </pc:docMkLst>
      <pc:sldChg chg="modNotes">
        <pc:chgData name="Wolpert, Eric Julien (ese8dt)" userId="S::ese8dt@virginia.edu::37104edb-090c-49cf-9c07-7504db1e8ffd" providerId="AD" clId="Web-{E3C4508E-F58E-D0B0-0528-C6B03BF9FF82}" dt="2025-04-23T06:27:34.772" v="16"/>
        <pc:sldMkLst>
          <pc:docMk/>
          <pc:sldMk cId="0" sldId="256"/>
        </pc:sldMkLst>
      </pc:sldChg>
      <pc:sldChg chg="modNotes">
        <pc:chgData name="Wolpert, Eric Julien (ese8dt)" userId="S::ese8dt@virginia.edu::37104edb-090c-49cf-9c07-7504db1e8ffd" providerId="AD" clId="Web-{E3C4508E-F58E-D0B0-0528-C6B03BF9FF82}" dt="2025-04-23T06:27:40.960" v="18"/>
        <pc:sldMkLst>
          <pc:docMk/>
          <pc:sldMk cId="2396670283" sldId="276"/>
        </pc:sldMkLst>
      </pc:sldChg>
      <pc:sldChg chg="modSp modNotes">
        <pc:chgData name="Wolpert, Eric Julien (ese8dt)" userId="S::ese8dt@virginia.edu::37104edb-090c-49cf-9c07-7504db1e8ffd" providerId="AD" clId="Web-{E3C4508E-F58E-D0B0-0528-C6B03BF9FF82}" dt="2025-04-23T06:57:56.034" v="36" actId="1076"/>
        <pc:sldMkLst>
          <pc:docMk/>
          <pc:sldMk cId="1769267559" sldId="278"/>
        </pc:sldMkLst>
        <pc:spChg chg="mod">
          <ac:chgData name="Wolpert, Eric Julien (ese8dt)" userId="S::ese8dt@virginia.edu::37104edb-090c-49cf-9c07-7504db1e8ffd" providerId="AD" clId="Web-{E3C4508E-F58E-D0B0-0528-C6B03BF9FF82}" dt="2025-04-23T06:57:56.034" v="36" actId="1076"/>
          <ac:spMkLst>
            <pc:docMk/>
            <pc:sldMk cId="1769267559" sldId="278"/>
            <ac:spMk id="10" creationId="{FD056AA7-E674-D2A2-9290-0FF10E7373F9}"/>
          </ac:spMkLst>
        </pc:spChg>
      </pc:sldChg>
      <pc:sldChg chg="modNotes">
        <pc:chgData name="Wolpert, Eric Julien (ese8dt)" userId="S::ese8dt@virginia.edu::37104edb-090c-49cf-9c07-7504db1e8ffd" providerId="AD" clId="Web-{E3C4508E-F58E-D0B0-0528-C6B03BF9FF82}" dt="2025-04-23T06:27:37.944" v="17"/>
        <pc:sldMkLst>
          <pc:docMk/>
          <pc:sldMk cId="1986761150" sldId="279"/>
        </pc:sldMkLst>
      </pc:sldChg>
      <pc:sldChg chg="delAnim modNotes">
        <pc:chgData name="Wolpert, Eric Julien (ese8dt)" userId="S::ese8dt@virginia.edu::37104edb-090c-49cf-9c07-7504db1e8ffd" providerId="AD" clId="Web-{E3C4508E-F58E-D0B0-0528-C6B03BF9FF82}" dt="2025-04-23T06:28:09.711" v="34"/>
        <pc:sldMkLst>
          <pc:docMk/>
          <pc:sldMk cId="3988372536" sldId="282"/>
        </pc:sldMkLst>
      </pc:sldChg>
      <pc:sldChg chg="del">
        <pc:chgData name="Wolpert, Eric Julien (ese8dt)" userId="S::ese8dt@virginia.edu::37104edb-090c-49cf-9c07-7504db1e8ffd" providerId="AD" clId="Web-{E3C4508E-F58E-D0B0-0528-C6B03BF9FF82}" dt="2025-04-23T03:48:45.363" v="13"/>
        <pc:sldMkLst>
          <pc:docMk/>
          <pc:sldMk cId="2523619180" sldId="283"/>
        </pc:sldMkLst>
      </pc:sldChg>
      <pc:sldChg chg="del">
        <pc:chgData name="Wolpert, Eric Julien (ese8dt)" userId="S::ese8dt@virginia.edu::37104edb-090c-49cf-9c07-7504db1e8ffd" providerId="AD" clId="Web-{E3C4508E-F58E-D0B0-0528-C6B03BF9FF82}" dt="2025-04-23T03:48:45.332" v="0"/>
        <pc:sldMkLst>
          <pc:docMk/>
          <pc:sldMk cId="3800118439" sldId="284"/>
        </pc:sldMkLst>
      </pc:sldChg>
      <pc:sldChg chg="del">
        <pc:chgData name="Wolpert, Eric Julien (ese8dt)" userId="S::ese8dt@virginia.edu::37104edb-090c-49cf-9c07-7504db1e8ffd" providerId="AD" clId="Web-{E3C4508E-F58E-D0B0-0528-C6B03BF9FF82}" dt="2025-04-23T03:48:45.347" v="7"/>
        <pc:sldMkLst>
          <pc:docMk/>
          <pc:sldMk cId="337452380" sldId="286"/>
        </pc:sldMkLst>
      </pc:sldChg>
      <pc:sldChg chg="del">
        <pc:chgData name="Wolpert, Eric Julien (ese8dt)" userId="S::ese8dt@virginia.edu::37104edb-090c-49cf-9c07-7504db1e8ffd" providerId="AD" clId="Web-{E3C4508E-F58E-D0B0-0528-C6B03BF9FF82}" dt="2025-04-23T03:48:45.347" v="8"/>
        <pc:sldMkLst>
          <pc:docMk/>
          <pc:sldMk cId="2574978759" sldId="287"/>
        </pc:sldMkLst>
      </pc:sldChg>
      <pc:sldChg chg="del">
        <pc:chgData name="Wolpert, Eric Julien (ese8dt)" userId="S::ese8dt@virginia.edu::37104edb-090c-49cf-9c07-7504db1e8ffd" providerId="AD" clId="Web-{E3C4508E-F58E-D0B0-0528-C6B03BF9FF82}" dt="2025-04-23T03:48:45.363" v="9"/>
        <pc:sldMkLst>
          <pc:docMk/>
          <pc:sldMk cId="487648244" sldId="288"/>
        </pc:sldMkLst>
      </pc:sldChg>
      <pc:sldChg chg="del">
        <pc:chgData name="Wolpert, Eric Julien (ese8dt)" userId="S::ese8dt@virginia.edu::37104edb-090c-49cf-9c07-7504db1e8ffd" providerId="AD" clId="Web-{E3C4508E-F58E-D0B0-0528-C6B03BF9FF82}" dt="2025-04-23T03:48:45.363" v="10"/>
        <pc:sldMkLst>
          <pc:docMk/>
          <pc:sldMk cId="842772505" sldId="289"/>
        </pc:sldMkLst>
      </pc:sldChg>
      <pc:sldChg chg="del">
        <pc:chgData name="Wolpert, Eric Julien (ese8dt)" userId="S::ese8dt@virginia.edu::37104edb-090c-49cf-9c07-7504db1e8ffd" providerId="AD" clId="Web-{E3C4508E-F58E-D0B0-0528-C6B03BF9FF82}" dt="2025-04-23T03:48:45.363" v="11"/>
        <pc:sldMkLst>
          <pc:docMk/>
          <pc:sldMk cId="2884716876" sldId="290"/>
        </pc:sldMkLst>
      </pc:sldChg>
      <pc:sldChg chg="del">
        <pc:chgData name="Wolpert, Eric Julien (ese8dt)" userId="S::ese8dt@virginia.edu::37104edb-090c-49cf-9c07-7504db1e8ffd" providerId="AD" clId="Web-{E3C4508E-F58E-D0B0-0528-C6B03BF9FF82}" dt="2025-04-23T03:48:45.363" v="12"/>
        <pc:sldMkLst>
          <pc:docMk/>
          <pc:sldMk cId="887308202" sldId="291"/>
        </pc:sldMkLst>
      </pc:sldChg>
      <pc:sldChg chg="del">
        <pc:chgData name="Wolpert, Eric Julien (ese8dt)" userId="S::ese8dt@virginia.edu::37104edb-090c-49cf-9c07-7504db1e8ffd" providerId="AD" clId="Web-{E3C4508E-F58E-D0B0-0528-C6B03BF9FF82}" dt="2025-04-23T03:48:45.332" v="3"/>
        <pc:sldMkLst>
          <pc:docMk/>
          <pc:sldMk cId="149310038" sldId="292"/>
        </pc:sldMkLst>
      </pc:sldChg>
      <pc:sldChg chg="modNotes">
        <pc:chgData name="Wolpert, Eric Julien (ese8dt)" userId="S::ese8dt@virginia.edu::37104edb-090c-49cf-9c07-7504db1e8ffd" providerId="AD" clId="Web-{E3C4508E-F58E-D0B0-0528-C6B03BF9FF82}" dt="2025-04-23T06:27:47.351" v="20"/>
        <pc:sldMkLst>
          <pc:docMk/>
          <pc:sldMk cId="1932837751" sldId="293"/>
        </pc:sldMkLst>
      </pc:sldChg>
      <pc:sldChg chg="del">
        <pc:chgData name="Wolpert, Eric Julien (ese8dt)" userId="S::ese8dt@virginia.edu::37104edb-090c-49cf-9c07-7504db1e8ffd" providerId="AD" clId="Web-{E3C4508E-F58E-D0B0-0528-C6B03BF9FF82}" dt="2025-04-23T03:48:45.347" v="6"/>
        <pc:sldMkLst>
          <pc:docMk/>
          <pc:sldMk cId="3353156643" sldId="294"/>
        </pc:sldMkLst>
      </pc:sldChg>
      <pc:sldChg chg="del">
        <pc:chgData name="Wolpert, Eric Julien (ese8dt)" userId="S::ese8dt@virginia.edu::37104edb-090c-49cf-9c07-7504db1e8ffd" providerId="AD" clId="Web-{E3C4508E-F58E-D0B0-0528-C6B03BF9FF82}" dt="2025-04-23T03:48:45.332" v="2"/>
        <pc:sldMkLst>
          <pc:docMk/>
          <pc:sldMk cId="1888764909" sldId="295"/>
        </pc:sldMkLst>
      </pc:sldChg>
      <pc:sldChg chg="del">
        <pc:chgData name="Wolpert, Eric Julien (ese8dt)" userId="S::ese8dt@virginia.edu::37104edb-090c-49cf-9c07-7504db1e8ffd" providerId="AD" clId="Web-{E3C4508E-F58E-D0B0-0528-C6B03BF9FF82}" dt="2025-04-23T03:48:45.332" v="1"/>
        <pc:sldMkLst>
          <pc:docMk/>
          <pc:sldMk cId="433249312" sldId="296"/>
        </pc:sldMkLst>
      </pc:sldChg>
      <pc:sldChg chg="del">
        <pc:chgData name="Wolpert, Eric Julien (ese8dt)" userId="S::ese8dt@virginia.edu::37104edb-090c-49cf-9c07-7504db1e8ffd" providerId="AD" clId="Web-{E3C4508E-F58E-D0B0-0528-C6B03BF9FF82}" dt="2025-04-23T03:48:45.347" v="4"/>
        <pc:sldMkLst>
          <pc:docMk/>
          <pc:sldMk cId="1829841729" sldId="299"/>
        </pc:sldMkLst>
      </pc:sldChg>
      <pc:sldChg chg="del">
        <pc:chgData name="Wolpert, Eric Julien (ese8dt)" userId="S::ese8dt@virginia.edu::37104edb-090c-49cf-9c07-7504db1e8ffd" providerId="AD" clId="Web-{E3C4508E-F58E-D0B0-0528-C6B03BF9FF82}" dt="2025-04-23T03:48:45.347" v="5"/>
        <pc:sldMkLst>
          <pc:docMk/>
          <pc:sldMk cId="4230063602" sldId="30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dillan</a:t>
            </a:r>
            <a:endParaRPr dirty="0" err="1"/>
          </a:p>
        </p:txBody>
      </p:sp>
      <p:sp>
        <p:nvSpPr>
          <p:cNvPr id="30" name="Google Shape;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>
                <a:latin typeface="Calibri"/>
                <a:ea typeface="Calibri"/>
                <a:cs typeface="Calibri"/>
              </a:rPr>
              <a:t>dillan</a:t>
            </a:r>
          </a:p>
        </p:txBody>
      </p:sp>
    </p:spTree>
    <p:extLst>
      <p:ext uri="{BB962C8B-B14F-4D97-AF65-F5344CB8AC3E}">
        <p14:creationId xmlns:p14="http://schemas.microsoft.com/office/powerpoint/2010/main" val="3084727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>
                <a:latin typeface="Calibri"/>
                <a:ea typeface="Calibri"/>
                <a:cs typeface="Calibri"/>
              </a:rPr>
              <a:t>dillan</a:t>
            </a:r>
          </a:p>
        </p:txBody>
      </p:sp>
    </p:spTree>
    <p:extLst>
      <p:ext uri="{BB962C8B-B14F-4D97-AF65-F5344CB8AC3E}">
        <p14:creationId xmlns:p14="http://schemas.microsoft.com/office/powerpoint/2010/main" val="2412272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>
                <a:latin typeface="Calibri"/>
                <a:ea typeface="Calibri"/>
                <a:cs typeface="Calibri"/>
              </a:rPr>
              <a:t>ME </a:t>
            </a:r>
            <a:r>
              <a:rPr lang="en-US" err="1">
                <a:latin typeface="Calibri"/>
                <a:ea typeface="Calibri"/>
                <a:cs typeface="Calibri"/>
              </a:rPr>
              <a:t>ME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ME</a:t>
            </a:r>
            <a:r>
              <a:rPr lang="en-US">
                <a:latin typeface="Calibri"/>
                <a:ea typeface="Calibri"/>
                <a:cs typeface="Calibri"/>
              </a:rPr>
              <a:t> (eric)</a:t>
            </a:r>
          </a:p>
        </p:txBody>
      </p:sp>
    </p:spTree>
    <p:extLst>
      <p:ext uri="{BB962C8B-B14F-4D97-AF65-F5344CB8AC3E}">
        <p14:creationId xmlns:p14="http://schemas.microsoft.com/office/powerpoint/2010/main" val="2523201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eric</a:t>
            </a:r>
          </a:p>
        </p:txBody>
      </p:sp>
    </p:spTree>
    <p:extLst>
      <p:ext uri="{BB962C8B-B14F-4D97-AF65-F5344CB8AC3E}">
        <p14:creationId xmlns:p14="http://schemas.microsoft.com/office/powerpoint/2010/main" val="4045453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>
                <a:latin typeface="Calibri"/>
                <a:ea typeface="Calibri"/>
                <a:cs typeface="Calibri"/>
              </a:rPr>
              <a:t>sebastian</a:t>
            </a:r>
          </a:p>
        </p:txBody>
      </p:sp>
    </p:spTree>
    <p:extLst>
      <p:ext uri="{BB962C8B-B14F-4D97-AF65-F5344CB8AC3E}">
        <p14:creationId xmlns:p14="http://schemas.microsoft.com/office/powerpoint/2010/main" val="2314758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>
                <a:latin typeface="Calibri"/>
                <a:ea typeface="Calibri"/>
                <a:cs typeface="Calibri"/>
              </a:rPr>
              <a:t>sebastian</a:t>
            </a:r>
          </a:p>
        </p:txBody>
      </p:sp>
    </p:spTree>
    <p:extLst>
      <p:ext uri="{BB962C8B-B14F-4D97-AF65-F5344CB8AC3E}">
        <p14:creationId xmlns:p14="http://schemas.microsoft.com/office/powerpoint/2010/main" val="189349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Dillan or </a:t>
            </a:r>
            <a:r>
              <a:rPr lang="en-US" dirty="0" err="1">
                <a:latin typeface="Calibri"/>
                <a:ea typeface="Calibri"/>
                <a:cs typeface="Calibri"/>
              </a:rPr>
              <a:t>sebastian</a:t>
            </a:r>
          </a:p>
        </p:txBody>
      </p:sp>
    </p:spTree>
    <p:extLst>
      <p:ext uri="{BB962C8B-B14F-4D97-AF65-F5344CB8AC3E}">
        <p14:creationId xmlns:p14="http://schemas.microsoft.com/office/powerpoint/2010/main" val="1284418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 type="title">
  <p:cSld name="TITLE">
    <p:bg>
      <p:bgPr>
        <a:solidFill>
          <a:srgbClr val="C0322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One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>
            <a:spLocks noGrp="1"/>
          </p:cNvSpPr>
          <p:nvPr>
            <p:ph type="pic" idx="2"/>
          </p:nvPr>
        </p:nvSpPr>
        <p:spPr>
          <a:xfrm>
            <a:off x="9164850" y="993300"/>
            <a:ext cx="8073600" cy="8300400"/>
          </a:xfrm>
          <a:prstGeom prst="rect">
            <a:avLst/>
          </a:prstGeom>
          <a:noFill/>
          <a:ln w="19050" cap="flat" cmpd="sng">
            <a:solidFill>
              <a:srgbClr val="C0322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Two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>
            <a:spLocks noGrp="1"/>
          </p:cNvSpPr>
          <p:nvPr>
            <p:ph type="pic" idx="2"/>
          </p:nvPr>
        </p:nvSpPr>
        <p:spPr>
          <a:xfrm>
            <a:off x="1015500" y="1022400"/>
            <a:ext cx="8141700" cy="4127400"/>
          </a:xfrm>
          <a:prstGeom prst="rect">
            <a:avLst/>
          </a:prstGeom>
          <a:noFill/>
          <a:ln w="19050" cap="flat" cmpd="sng">
            <a:solidFill>
              <a:srgbClr val="C0322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" name="Google Shape;20;p5"/>
          <p:cNvSpPr>
            <a:spLocks noGrp="1"/>
          </p:cNvSpPr>
          <p:nvPr>
            <p:ph type="pic" idx="3"/>
          </p:nvPr>
        </p:nvSpPr>
        <p:spPr>
          <a:xfrm>
            <a:off x="1015500" y="5119100"/>
            <a:ext cx="8141700" cy="4127400"/>
          </a:xfrm>
          <a:prstGeom prst="rect">
            <a:avLst/>
          </a:prstGeom>
          <a:noFill/>
          <a:ln w="19050" cap="flat" cmpd="sng">
            <a:solidFill>
              <a:srgbClr val="C0322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allery" type="twoObj">
  <p:cSld name="TWO_OBJEC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>
            <a:spLocks noGrp="1"/>
          </p:cNvSpPr>
          <p:nvPr>
            <p:ph type="pic" idx="2"/>
          </p:nvPr>
        </p:nvSpPr>
        <p:spPr>
          <a:xfrm>
            <a:off x="1015500" y="5118388"/>
            <a:ext cx="3506400" cy="4127400"/>
          </a:xfrm>
          <a:prstGeom prst="rect">
            <a:avLst/>
          </a:prstGeom>
          <a:noFill/>
          <a:ln w="19050" cap="flat" cmpd="sng">
            <a:solidFill>
              <a:srgbClr val="C0322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6"/>
          <p:cNvSpPr>
            <a:spLocks noGrp="1"/>
          </p:cNvSpPr>
          <p:nvPr>
            <p:ph type="pic" idx="3"/>
          </p:nvPr>
        </p:nvSpPr>
        <p:spPr>
          <a:xfrm>
            <a:off x="4498625" y="5111500"/>
            <a:ext cx="7599900" cy="4127400"/>
          </a:xfrm>
          <a:prstGeom prst="rect">
            <a:avLst/>
          </a:prstGeom>
          <a:noFill/>
          <a:ln w="19050" cap="flat" cmpd="sng">
            <a:solidFill>
              <a:srgbClr val="C0322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" name="Google Shape;24;p6"/>
          <p:cNvSpPr>
            <a:spLocks noGrp="1"/>
          </p:cNvSpPr>
          <p:nvPr>
            <p:ph type="pic" idx="4"/>
          </p:nvPr>
        </p:nvSpPr>
        <p:spPr>
          <a:xfrm>
            <a:off x="12121825" y="5111500"/>
            <a:ext cx="5142000" cy="4127400"/>
          </a:xfrm>
          <a:prstGeom prst="rect">
            <a:avLst/>
          </a:prstGeom>
          <a:noFill/>
          <a:ln w="19050" cap="flat" cmpd="sng">
            <a:solidFill>
              <a:srgbClr val="C0322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" name="Google Shape;25;p6"/>
          <p:cNvSpPr>
            <a:spLocks noGrp="1"/>
          </p:cNvSpPr>
          <p:nvPr>
            <p:ph type="pic" idx="5"/>
          </p:nvPr>
        </p:nvSpPr>
        <p:spPr>
          <a:xfrm>
            <a:off x="1015500" y="1022400"/>
            <a:ext cx="5726100" cy="4127400"/>
          </a:xfrm>
          <a:prstGeom prst="rect">
            <a:avLst/>
          </a:prstGeom>
          <a:noFill/>
          <a:ln w="19050" cap="flat" cmpd="sng">
            <a:solidFill>
              <a:srgbClr val="C0322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6"/>
          <p:cNvSpPr>
            <a:spLocks noGrp="1"/>
          </p:cNvSpPr>
          <p:nvPr>
            <p:ph type="pic" idx="6"/>
          </p:nvPr>
        </p:nvSpPr>
        <p:spPr>
          <a:xfrm>
            <a:off x="6754700" y="1022400"/>
            <a:ext cx="7599900" cy="4127400"/>
          </a:xfrm>
          <a:prstGeom prst="rect">
            <a:avLst/>
          </a:prstGeom>
          <a:noFill/>
          <a:ln w="19050" cap="flat" cmpd="sng">
            <a:solidFill>
              <a:srgbClr val="C0322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" name="Google Shape;27;p6"/>
          <p:cNvSpPr>
            <a:spLocks noGrp="1"/>
          </p:cNvSpPr>
          <p:nvPr>
            <p:ph type="pic" idx="7"/>
          </p:nvPr>
        </p:nvSpPr>
        <p:spPr>
          <a:xfrm>
            <a:off x="13753000" y="1022400"/>
            <a:ext cx="3506400" cy="4127400"/>
          </a:xfrm>
          <a:prstGeom prst="rect">
            <a:avLst/>
          </a:prstGeom>
          <a:noFill/>
          <a:ln w="19050" cap="flat" cmpd="sng">
            <a:solidFill>
              <a:srgbClr val="C0322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9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C03221"/>
              </a:buClr>
              <a:buSzPts val="4400"/>
              <a:buFont typeface="DM Serif Display"/>
              <a:buNone/>
              <a:defRPr sz="4400" i="0" u="none" strike="noStrike" cap="none">
                <a:solidFill>
                  <a:srgbClr val="C0322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C03221"/>
              </a:buClr>
              <a:buSzPts val="1400"/>
              <a:buFont typeface="DM Serif Display"/>
              <a:buNone/>
              <a:defRPr sz="1800">
                <a:solidFill>
                  <a:srgbClr val="C0322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C03221"/>
              </a:buClr>
              <a:buSzPts val="1400"/>
              <a:buFont typeface="DM Serif Display"/>
              <a:buNone/>
              <a:defRPr sz="1800">
                <a:solidFill>
                  <a:srgbClr val="C0322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C03221"/>
              </a:buClr>
              <a:buSzPts val="1400"/>
              <a:buFont typeface="DM Serif Display"/>
              <a:buNone/>
              <a:defRPr sz="1800">
                <a:solidFill>
                  <a:srgbClr val="C0322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C03221"/>
              </a:buClr>
              <a:buSzPts val="1400"/>
              <a:buFont typeface="DM Serif Display"/>
              <a:buNone/>
              <a:defRPr sz="1800">
                <a:solidFill>
                  <a:srgbClr val="C0322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C03221"/>
              </a:buClr>
              <a:buSzPts val="1400"/>
              <a:buFont typeface="DM Serif Display"/>
              <a:buNone/>
              <a:defRPr sz="1800">
                <a:solidFill>
                  <a:srgbClr val="C0322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C03221"/>
              </a:buClr>
              <a:buSzPts val="1400"/>
              <a:buFont typeface="DM Serif Display"/>
              <a:buNone/>
              <a:defRPr sz="1800">
                <a:solidFill>
                  <a:srgbClr val="C0322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C03221"/>
              </a:buClr>
              <a:buSzPts val="1400"/>
              <a:buFont typeface="DM Serif Display"/>
              <a:buNone/>
              <a:defRPr sz="1800">
                <a:solidFill>
                  <a:srgbClr val="C0322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C03221"/>
              </a:buClr>
              <a:buSzPts val="1400"/>
              <a:buFont typeface="DM Serif Display"/>
              <a:buNone/>
              <a:defRPr sz="1800">
                <a:solidFill>
                  <a:srgbClr val="C0322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C03221"/>
              </a:buClr>
              <a:buSzPts val="3200"/>
              <a:buFont typeface="DM Serif Display"/>
              <a:buChar char="•"/>
              <a:defRPr sz="3200" i="0" u="none" strike="noStrike" cap="none">
                <a:solidFill>
                  <a:srgbClr val="C0322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C03221"/>
              </a:buClr>
              <a:buSzPts val="2800"/>
              <a:buFont typeface="DM Serif Display"/>
              <a:buChar char="–"/>
              <a:defRPr sz="2800" i="0" u="none" strike="noStrike" cap="none">
                <a:solidFill>
                  <a:srgbClr val="C0322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C03221"/>
              </a:buClr>
              <a:buSzPts val="2400"/>
              <a:buFont typeface="DM Serif Display"/>
              <a:buChar char="•"/>
              <a:defRPr sz="2400" i="0" u="none" strike="noStrike" cap="none">
                <a:solidFill>
                  <a:srgbClr val="C0322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C03221"/>
              </a:buClr>
              <a:buSzPts val="2000"/>
              <a:buFont typeface="DM Serif Display"/>
              <a:buChar char="–"/>
              <a:defRPr sz="2000" i="0" u="none" strike="noStrike" cap="none">
                <a:solidFill>
                  <a:srgbClr val="C0322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C03221"/>
              </a:buClr>
              <a:buSzPts val="2000"/>
              <a:buFont typeface="DM Serif Display"/>
              <a:buChar char="»"/>
              <a:defRPr sz="2000" i="0" u="none" strike="noStrike" cap="none">
                <a:solidFill>
                  <a:srgbClr val="C0322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C03221"/>
              </a:buClr>
              <a:buSzPts val="2000"/>
              <a:buFont typeface="DM Serif Display"/>
              <a:buChar char="•"/>
              <a:defRPr sz="2000" i="0" u="none" strike="noStrike" cap="none">
                <a:solidFill>
                  <a:srgbClr val="C0322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C03221"/>
              </a:buClr>
              <a:buSzPts val="2000"/>
              <a:buFont typeface="DM Serif Display"/>
              <a:buChar char="•"/>
              <a:defRPr sz="2000" i="0" u="none" strike="noStrike" cap="none">
                <a:solidFill>
                  <a:srgbClr val="C0322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C03221"/>
              </a:buClr>
              <a:buSzPts val="2000"/>
              <a:buFont typeface="DM Serif Display"/>
              <a:buChar char="•"/>
              <a:defRPr sz="2000" i="0" u="none" strike="noStrike" cap="none">
                <a:solidFill>
                  <a:srgbClr val="C0322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C03221"/>
              </a:buClr>
              <a:buSzPts val="2000"/>
              <a:buFont typeface="DM Serif Display"/>
              <a:buChar char="•"/>
              <a:defRPr sz="2000" i="0" u="none" strike="noStrike" cap="none">
                <a:solidFill>
                  <a:srgbClr val="C0322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9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oogle Shape;32;p7"/>
          <p:cNvCxnSpPr/>
          <p:nvPr/>
        </p:nvCxnSpPr>
        <p:spPr>
          <a:xfrm>
            <a:off x="1028700" y="9258300"/>
            <a:ext cx="16230600" cy="0"/>
          </a:xfrm>
          <a:prstGeom prst="straightConnector1">
            <a:avLst/>
          </a:prstGeom>
          <a:noFill/>
          <a:ln w="38100" cap="flat" cmpd="sng">
            <a:solidFill>
              <a:srgbClr val="C0322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33;p7"/>
          <p:cNvSpPr txBox="1"/>
          <p:nvPr/>
        </p:nvSpPr>
        <p:spPr>
          <a:xfrm>
            <a:off x="1028700" y="3880824"/>
            <a:ext cx="843540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750" err="1">
                <a:solidFill>
                  <a:srgbClr val="C03221"/>
                </a:solidFill>
                <a:latin typeface="DM Serif Display"/>
                <a:sym typeface="DM Serif Display"/>
              </a:rPr>
              <a:t>HyperLogLog</a:t>
            </a:r>
            <a:endParaRPr lang="en-US"/>
          </a:p>
        </p:txBody>
      </p:sp>
      <p:sp>
        <p:nvSpPr>
          <p:cNvPr id="4" name="Google Shape;33;p7">
            <a:extLst>
              <a:ext uri="{FF2B5EF4-FFF2-40B4-BE49-F238E27FC236}">
                <a16:creationId xmlns:a16="http://schemas.microsoft.com/office/drawing/2014/main" id="{D610368E-74FA-C9AC-15B6-00C33283C608}"/>
              </a:ext>
            </a:extLst>
          </p:cNvPr>
          <p:cNvSpPr txBox="1"/>
          <p:nvPr/>
        </p:nvSpPr>
        <p:spPr>
          <a:xfrm>
            <a:off x="1028699" y="5421389"/>
            <a:ext cx="843540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4000">
                <a:solidFill>
                  <a:srgbClr val="C03221"/>
                </a:solidFill>
                <a:latin typeface="DM Serif Display"/>
              </a:rPr>
              <a:t>Trading accuracy for space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ree Youtube SVG, PNG Icon, Symbol. Download Image.">
            <a:extLst>
              <a:ext uri="{FF2B5EF4-FFF2-40B4-BE49-F238E27FC236}">
                <a16:creationId xmlns:a16="http://schemas.microsoft.com/office/drawing/2014/main" id="{50C42266-184B-8F7A-8CBA-389D81A8B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73" y="2066851"/>
            <a:ext cx="2743200" cy="2743200"/>
          </a:xfrm>
          <a:prstGeom prst="rect">
            <a:avLst/>
          </a:prstGeom>
        </p:spPr>
      </p:pic>
      <p:sp>
        <p:nvSpPr>
          <p:cNvPr id="7" name="Google Shape;41;p8">
            <a:extLst>
              <a:ext uri="{FF2B5EF4-FFF2-40B4-BE49-F238E27FC236}">
                <a16:creationId xmlns:a16="http://schemas.microsoft.com/office/drawing/2014/main" id="{35631BBB-907E-F2C0-CC28-5169DD85CEC2}"/>
              </a:ext>
            </a:extLst>
          </p:cNvPr>
          <p:cNvSpPr txBox="1"/>
          <p:nvPr/>
        </p:nvSpPr>
        <p:spPr>
          <a:xfrm>
            <a:off x="1007134" y="751844"/>
            <a:ext cx="16273732" cy="2746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5600">
                <a:latin typeface="Franklin Gothic"/>
                <a:sym typeface="DM Serif Display"/>
              </a:rPr>
              <a:t>Let's say you</a:t>
            </a:r>
            <a:r>
              <a:rPr lang="en-US" sz="5600">
                <a:solidFill>
                  <a:schemeClr val="tx1"/>
                </a:solidFill>
                <a:latin typeface="Franklin Gothic"/>
              </a:rPr>
              <a:t> want to count the number of </a:t>
            </a:r>
            <a:r>
              <a:rPr lang="en-US" sz="5600" b="1">
                <a:solidFill>
                  <a:schemeClr val="tx1"/>
                </a:solidFill>
                <a:latin typeface="Franklin Gothic"/>
              </a:rPr>
              <a:t>unique </a:t>
            </a:r>
            <a:r>
              <a:rPr lang="en-US" sz="5600">
                <a:solidFill>
                  <a:schemeClr val="tx1"/>
                </a:solidFill>
                <a:latin typeface="Franklin Gothic"/>
              </a:rPr>
              <a:t>viewers on a YouTube video</a:t>
            </a:r>
          </a:p>
          <a:p>
            <a:pPr algn="ctr">
              <a:lnSpc>
                <a:spcPct val="80000"/>
              </a:lnSpc>
            </a:pPr>
            <a:endParaRPr lang="en-US" sz="5600">
              <a:solidFill>
                <a:schemeClr val="tx1"/>
              </a:solidFill>
              <a:latin typeface="Franklin Gothic"/>
            </a:endParaRPr>
          </a:p>
          <a:p>
            <a:pPr algn="ctr">
              <a:lnSpc>
                <a:spcPct val="80000"/>
              </a:lnSpc>
            </a:pPr>
            <a:endParaRPr lang="en-US" sz="5600">
              <a:solidFill>
                <a:schemeClr val="tx1"/>
              </a:solidFill>
              <a:latin typeface="Franklin Gothic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4F414C-AA16-D653-6007-0F7AF8BC56C4}"/>
              </a:ext>
            </a:extLst>
          </p:cNvPr>
          <p:cNvSpPr txBox="1"/>
          <p:nvPr/>
        </p:nvSpPr>
        <p:spPr>
          <a:xfrm>
            <a:off x="12705152" y="3093629"/>
            <a:ext cx="4734962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ourier New"/>
              </a:rPr>
              <a:t>counter c = 0</a:t>
            </a:r>
          </a:p>
          <a:p>
            <a:r>
              <a:rPr lang="en-US" sz="2400">
                <a:latin typeface="Courier New"/>
              </a:rPr>
              <a:t>set S</a:t>
            </a:r>
          </a:p>
          <a:p>
            <a:r>
              <a:rPr lang="en-US" sz="2400">
                <a:latin typeface="Courier New"/>
              </a:rPr>
              <a:t>for each element </a:t>
            </a:r>
            <a:r>
              <a:rPr lang="en-US" sz="2400" err="1">
                <a:latin typeface="Courier New"/>
              </a:rPr>
              <a:t>x_i</a:t>
            </a:r>
            <a:r>
              <a:rPr lang="en-US" sz="2400">
                <a:latin typeface="Courier New"/>
              </a:rPr>
              <a:t>:</a:t>
            </a:r>
          </a:p>
          <a:p>
            <a:r>
              <a:rPr lang="en-US" sz="2400">
                <a:latin typeface="Courier New"/>
              </a:rPr>
              <a:t>   if </a:t>
            </a:r>
            <a:r>
              <a:rPr lang="en-US" sz="2400" err="1">
                <a:latin typeface="Courier New"/>
              </a:rPr>
              <a:t>x_i</a:t>
            </a:r>
            <a:r>
              <a:rPr lang="en-US" sz="2400">
                <a:latin typeface="Courier New"/>
              </a:rPr>
              <a:t> not in S:</a:t>
            </a:r>
          </a:p>
          <a:p>
            <a:r>
              <a:rPr lang="en-US" sz="2400">
                <a:latin typeface="Courier New"/>
              </a:rPr>
              <a:t>       add </a:t>
            </a:r>
            <a:r>
              <a:rPr lang="en-US" sz="2400" err="1">
                <a:latin typeface="Courier New"/>
              </a:rPr>
              <a:t>x_i</a:t>
            </a:r>
            <a:r>
              <a:rPr lang="en-US" sz="2400">
                <a:latin typeface="Courier New"/>
              </a:rPr>
              <a:t> to S</a:t>
            </a:r>
          </a:p>
          <a:p>
            <a:r>
              <a:rPr lang="en-US" sz="2400">
                <a:latin typeface="Courier New"/>
              </a:rPr>
              <a:t>       c += 1</a:t>
            </a:r>
          </a:p>
          <a:p>
            <a:r>
              <a:rPr lang="en-US" sz="2400">
                <a:latin typeface="Courier New"/>
              </a:rPr>
              <a:t>return c</a:t>
            </a:r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74C8A60-5D51-59E7-124D-27D3997573A8}"/>
              </a:ext>
            </a:extLst>
          </p:cNvPr>
          <p:cNvSpPr/>
          <p:nvPr/>
        </p:nvSpPr>
        <p:spPr>
          <a:xfrm>
            <a:off x="12460501" y="2781717"/>
            <a:ext cx="5124261" cy="3358836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Google Shape;41;p8">
            <a:extLst>
              <a:ext uri="{FF2B5EF4-FFF2-40B4-BE49-F238E27FC236}">
                <a16:creationId xmlns:a16="http://schemas.microsoft.com/office/drawing/2014/main" id="{195927CB-EF40-5D3B-19FB-3A3B99BAF8FF}"/>
              </a:ext>
            </a:extLst>
          </p:cNvPr>
          <p:cNvSpPr txBox="1"/>
          <p:nvPr/>
        </p:nvSpPr>
        <p:spPr>
          <a:xfrm>
            <a:off x="3908477" y="3093197"/>
            <a:ext cx="7363323" cy="2757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5600">
                <a:latin typeface="Franklin Gothic"/>
                <a:sym typeface="DM Serif Display"/>
              </a:rPr>
              <a:t>Naïve: keep track of past viewers with a set</a:t>
            </a:r>
            <a:endParaRPr lang="en-US"/>
          </a:p>
          <a:p>
            <a:pPr algn="ctr">
              <a:lnSpc>
                <a:spcPct val="80000"/>
              </a:lnSpc>
            </a:pPr>
            <a:endParaRPr lang="en-US" sz="5600">
              <a:solidFill>
                <a:schemeClr val="tx1"/>
              </a:solidFill>
              <a:latin typeface="Franklin Gothic"/>
            </a:endParaRPr>
          </a:p>
          <a:p>
            <a:pPr algn="ctr">
              <a:lnSpc>
                <a:spcPct val="80000"/>
              </a:lnSpc>
            </a:pPr>
            <a:endParaRPr lang="en-US" sz="5600">
              <a:solidFill>
                <a:schemeClr val="tx1"/>
              </a:solidFill>
              <a:latin typeface="Franklin Gothic"/>
            </a:endParaRPr>
          </a:p>
        </p:txBody>
      </p:sp>
      <p:sp>
        <p:nvSpPr>
          <p:cNvPr id="15" name="Google Shape;41;p8">
            <a:extLst>
              <a:ext uri="{FF2B5EF4-FFF2-40B4-BE49-F238E27FC236}">
                <a16:creationId xmlns:a16="http://schemas.microsoft.com/office/drawing/2014/main" id="{48A0D163-577F-C179-19C8-02F536F46481}"/>
              </a:ext>
            </a:extLst>
          </p:cNvPr>
          <p:cNvSpPr txBox="1"/>
          <p:nvPr/>
        </p:nvSpPr>
        <p:spPr>
          <a:xfrm>
            <a:off x="1004315" y="5531597"/>
            <a:ext cx="10047446" cy="2068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5600">
                <a:latin typeface="Franklin Gothic"/>
                <a:sym typeface="DM Serif Display"/>
              </a:rPr>
              <a:t>Problem: This uses O(n) space!</a:t>
            </a:r>
            <a:endParaRPr lang="en-US"/>
          </a:p>
          <a:p>
            <a:pPr algn="ctr">
              <a:lnSpc>
                <a:spcPct val="80000"/>
              </a:lnSpc>
            </a:pPr>
            <a:endParaRPr lang="en-US" sz="5600">
              <a:solidFill>
                <a:schemeClr val="tx1"/>
              </a:solidFill>
              <a:latin typeface="Franklin Gothic"/>
            </a:endParaRPr>
          </a:p>
          <a:p>
            <a:pPr algn="ctr">
              <a:lnSpc>
                <a:spcPct val="80000"/>
              </a:lnSpc>
            </a:pPr>
            <a:endParaRPr lang="en-US" sz="5600">
              <a:solidFill>
                <a:schemeClr val="tx1"/>
              </a:solidFill>
              <a:latin typeface="Franklin Gothic"/>
            </a:endParaRPr>
          </a:p>
        </p:txBody>
      </p:sp>
      <p:sp>
        <p:nvSpPr>
          <p:cNvPr id="17" name="Google Shape;41;p8">
            <a:extLst>
              <a:ext uri="{FF2B5EF4-FFF2-40B4-BE49-F238E27FC236}">
                <a16:creationId xmlns:a16="http://schemas.microsoft.com/office/drawing/2014/main" id="{23E763CF-12DE-DB4F-14DC-1FC3D6B5B803}"/>
              </a:ext>
            </a:extLst>
          </p:cNvPr>
          <p:cNvSpPr txBox="1"/>
          <p:nvPr/>
        </p:nvSpPr>
        <p:spPr>
          <a:xfrm>
            <a:off x="1005753" y="7031874"/>
            <a:ext cx="15665399" cy="2757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5600">
                <a:latin typeface="Franklin Gothic"/>
                <a:sym typeface="DM Serif Display"/>
              </a:rPr>
              <a:t>For 4-byte usernames, this means 1B viewers = 4GB of memory</a:t>
            </a:r>
            <a:endParaRPr lang="en-US"/>
          </a:p>
          <a:p>
            <a:pPr algn="ctr">
              <a:lnSpc>
                <a:spcPct val="80000"/>
              </a:lnSpc>
            </a:pPr>
            <a:endParaRPr lang="en-US" sz="5600">
              <a:solidFill>
                <a:schemeClr val="tx1"/>
              </a:solidFill>
              <a:latin typeface="Franklin Gothic"/>
            </a:endParaRPr>
          </a:p>
          <a:p>
            <a:pPr algn="ctr">
              <a:lnSpc>
                <a:spcPct val="80000"/>
              </a:lnSpc>
            </a:pPr>
            <a:endParaRPr lang="en-US" sz="5600">
              <a:solidFill>
                <a:schemeClr val="tx1"/>
              </a:solidFill>
              <a:latin typeface="Frankli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8676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 animBg="1"/>
      <p:bldP spid="13" grpId="0"/>
      <p:bldP spid="15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lying on a ledge with his head on his face&#10;&#10;AI-generated content may be incorrect.">
            <a:extLst>
              <a:ext uri="{FF2B5EF4-FFF2-40B4-BE49-F238E27FC236}">
                <a16:creationId xmlns:a16="http://schemas.microsoft.com/office/drawing/2014/main" id="{8534248D-A254-7950-397B-CE6D60A9E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49" y="2288302"/>
            <a:ext cx="7719745" cy="4438972"/>
          </a:xfrm>
          <a:prstGeom prst="rect">
            <a:avLst/>
          </a:prstGeom>
        </p:spPr>
      </p:pic>
      <p:sp>
        <p:nvSpPr>
          <p:cNvPr id="4" name="Google Shape;41;p8">
            <a:extLst>
              <a:ext uri="{FF2B5EF4-FFF2-40B4-BE49-F238E27FC236}">
                <a16:creationId xmlns:a16="http://schemas.microsoft.com/office/drawing/2014/main" id="{59467922-0BB6-1792-B631-5225F4303B85}"/>
              </a:ext>
            </a:extLst>
          </p:cNvPr>
          <p:cNvSpPr txBox="1"/>
          <p:nvPr/>
        </p:nvSpPr>
        <p:spPr>
          <a:xfrm>
            <a:off x="1772728" y="1247862"/>
            <a:ext cx="5587761" cy="2068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5600">
                <a:latin typeface="Franklin Gothic"/>
              </a:rPr>
              <a:t>Insert: this guy</a:t>
            </a:r>
          </a:p>
          <a:p>
            <a:pPr algn="ctr">
              <a:lnSpc>
                <a:spcPct val="80000"/>
              </a:lnSpc>
            </a:pPr>
            <a:endParaRPr lang="en-US" sz="5600">
              <a:solidFill>
                <a:schemeClr val="tx1"/>
              </a:solidFill>
              <a:latin typeface="Franklin Gothic"/>
            </a:endParaRPr>
          </a:p>
          <a:p>
            <a:pPr algn="ctr">
              <a:lnSpc>
                <a:spcPct val="80000"/>
              </a:lnSpc>
            </a:pPr>
            <a:endParaRPr lang="en-US" sz="5600">
              <a:solidFill>
                <a:schemeClr val="tx1"/>
              </a:solidFill>
              <a:latin typeface="Franklin Gothic"/>
            </a:endParaRPr>
          </a:p>
        </p:txBody>
      </p:sp>
      <p:sp>
        <p:nvSpPr>
          <p:cNvPr id="6" name="Google Shape;41;p8">
            <a:extLst>
              <a:ext uri="{FF2B5EF4-FFF2-40B4-BE49-F238E27FC236}">
                <a16:creationId xmlns:a16="http://schemas.microsoft.com/office/drawing/2014/main" id="{EFA18E99-861B-9A6B-E24B-BA5DB5991AD3}"/>
              </a:ext>
            </a:extLst>
          </p:cNvPr>
          <p:cNvSpPr txBox="1"/>
          <p:nvPr/>
        </p:nvSpPr>
        <p:spPr>
          <a:xfrm>
            <a:off x="9148907" y="908"/>
            <a:ext cx="8488392" cy="9651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80000"/>
              </a:lnSpc>
            </a:pPr>
            <a:endParaRPr lang="en-US" sz="5600">
              <a:latin typeface="Franklin Gothic"/>
            </a:endParaRPr>
          </a:p>
          <a:p>
            <a:pPr algn="ctr">
              <a:lnSpc>
                <a:spcPct val="80000"/>
              </a:lnSpc>
            </a:pPr>
            <a:endParaRPr lang="en-US" sz="5600">
              <a:solidFill>
                <a:schemeClr val="tx1"/>
              </a:solidFill>
              <a:latin typeface="Franklin Gothic"/>
            </a:endParaRPr>
          </a:p>
          <a:p>
            <a:pPr algn="ctr">
              <a:lnSpc>
                <a:spcPct val="80000"/>
              </a:lnSpc>
            </a:pPr>
            <a:r>
              <a:rPr lang="en-US" sz="5600" dirty="0">
                <a:solidFill>
                  <a:schemeClr val="tx1"/>
                </a:solidFill>
                <a:latin typeface="Franklin Gothic"/>
              </a:rPr>
              <a:t>Solution: Get a probabilistic </a:t>
            </a:r>
            <a:r>
              <a:rPr lang="en-US" sz="5600" b="1" dirty="0">
                <a:solidFill>
                  <a:schemeClr val="tx1"/>
                </a:solidFill>
                <a:latin typeface="Franklin Gothic"/>
              </a:rPr>
              <a:t>estimate </a:t>
            </a:r>
            <a:r>
              <a:rPr lang="en-US" sz="5600" dirty="0">
                <a:solidFill>
                  <a:schemeClr val="tx1"/>
                </a:solidFill>
                <a:latin typeface="Franklin Gothic"/>
              </a:rPr>
              <a:t>of unique viewers using </a:t>
            </a:r>
            <a:r>
              <a:rPr lang="en-US" sz="5600" b="1" dirty="0">
                <a:solidFill>
                  <a:schemeClr val="tx1"/>
                </a:solidFill>
                <a:latin typeface="Franklin Gothic"/>
              </a:rPr>
              <a:t>much </a:t>
            </a:r>
            <a:r>
              <a:rPr lang="en-US" sz="5600" dirty="0">
                <a:solidFill>
                  <a:schemeClr val="tx1"/>
                </a:solidFill>
                <a:latin typeface="Franklin Gothic"/>
              </a:rPr>
              <a:t>less memory!</a:t>
            </a:r>
          </a:p>
          <a:p>
            <a:pPr algn="ctr">
              <a:lnSpc>
                <a:spcPct val="80000"/>
              </a:lnSpc>
            </a:pPr>
            <a:endParaRPr lang="en-US" sz="5600" dirty="0">
              <a:solidFill>
                <a:schemeClr val="tx1"/>
              </a:solidFill>
              <a:latin typeface="Franklin Gothic"/>
            </a:endParaRPr>
          </a:p>
          <a:p>
            <a:pPr algn="ctr">
              <a:lnSpc>
                <a:spcPct val="80000"/>
              </a:lnSpc>
            </a:pPr>
            <a:r>
              <a:rPr lang="en-US" sz="5600" dirty="0">
                <a:solidFill>
                  <a:schemeClr val="tx1"/>
                </a:solidFill>
                <a:latin typeface="Franklin Gothic"/>
              </a:rPr>
              <a:t>Begin by hashing usernames as bitstrings </a:t>
            </a:r>
            <a:endParaRPr lang="en-US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</a:pPr>
            <a:endParaRPr lang="en-US" sz="5600" dirty="0">
              <a:solidFill>
                <a:schemeClr val="tx1"/>
              </a:solidFill>
              <a:latin typeface="Franklin Gothic"/>
            </a:endParaRPr>
          </a:p>
          <a:p>
            <a:pPr algn="ctr">
              <a:lnSpc>
                <a:spcPct val="80000"/>
              </a:lnSpc>
            </a:pPr>
            <a:r>
              <a:rPr lang="en-US" sz="5600" dirty="0">
                <a:solidFill>
                  <a:schemeClr val="tx1"/>
                </a:solidFill>
                <a:latin typeface="Franklin Gothic"/>
              </a:rPr>
              <a:t>Ex.</a:t>
            </a:r>
            <a:endParaRPr lang="en-US"/>
          </a:p>
          <a:p>
            <a:pPr algn="ctr">
              <a:lnSpc>
                <a:spcPct val="80000"/>
              </a:lnSpc>
            </a:pPr>
            <a:r>
              <a:rPr lang="en-US" sz="5600" dirty="0">
                <a:solidFill>
                  <a:schemeClr val="tx1"/>
                </a:solidFill>
                <a:latin typeface="Franklin Gothic"/>
              </a:rPr>
              <a:t>Dillan --&gt; 001001</a:t>
            </a:r>
            <a:endParaRPr lang="en-US"/>
          </a:p>
          <a:p>
            <a:pPr algn="ctr">
              <a:lnSpc>
                <a:spcPct val="80000"/>
              </a:lnSpc>
            </a:pPr>
            <a:r>
              <a:rPr lang="en-US" sz="5600" dirty="0">
                <a:solidFill>
                  <a:schemeClr val="tx1"/>
                </a:solidFill>
                <a:latin typeface="Franklin Gothic"/>
              </a:rPr>
              <a:t>Eric --&gt; 010100</a:t>
            </a:r>
            <a:endParaRPr lang="en-US"/>
          </a:p>
          <a:p>
            <a:pPr algn="ctr">
              <a:lnSpc>
                <a:spcPct val="80000"/>
              </a:lnSpc>
            </a:pPr>
            <a:r>
              <a:rPr lang="en-US" sz="5600" dirty="0">
                <a:solidFill>
                  <a:schemeClr val="tx1"/>
                </a:solidFill>
                <a:latin typeface="Franklin Gothic"/>
              </a:rPr>
              <a:t>Sebastian --&gt; 110010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7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1;p8">
            <a:extLst>
              <a:ext uri="{FF2B5EF4-FFF2-40B4-BE49-F238E27FC236}">
                <a16:creationId xmlns:a16="http://schemas.microsoft.com/office/drawing/2014/main" id="{3B760C24-E60B-5A95-61F6-ADBD37D654F6}"/>
              </a:ext>
            </a:extLst>
          </p:cNvPr>
          <p:cNvSpPr txBox="1"/>
          <p:nvPr/>
        </p:nvSpPr>
        <p:spPr>
          <a:xfrm>
            <a:off x="522367" y="383509"/>
            <a:ext cx="17233420" cy="6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latin typeface="Franklin Gothic"/>
              </a:rPr>
              <a:t>Think of each hash as a sequence of coin flips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5BC3332-3C50-D1CD-0CAC-E74FDD80E01D}"/>
              </a:ext>
            </a:extLst>
          </p:cNvPr>
          <p:cNvSpPr/>
          <p:nvPr/>
        </p:nvSpPr>
        <p:spPr>
          <a:xfrm>
            <a:off x="1321687" y="2124214"/>
            <a:ext cx="910913" cy="90449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33C8B-E74E-AB89-5667-84B27D18A066}"/>
              </a:ext>
            </a:extLst>
          </p:cNvPr>
          <p:cNvSpPr txBox="1"/>
          <p:nvPr/>
        </p:nvSpPr>
        <p:spPr>
          <a:xfrm>
            <a:off x="1546697" y="2304375"/>
            <a:ext cx="457203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>
                <a:latin typeface="Franklin Gothic"/>
              </a:rPr>
              <a:t>H</a:t>
            </a:r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B73FDC1-01E9-CCA7-71FE-27793AC32FE5}"/>
              </a:ext>
            </a:extLst>
          </p:cNvPr>
          <p:cNvSpPr/>
          <p:nvPr/>
        </p:nvSpPr>
        <p:spPr>
          <a:xfrm>
            <a:off x="2387630" y="2137056"/>
            <a:ext cx="910913" cy="90449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F715DE-987C-F928-413D-6A10BE516081}"/>
              </a:ext>
            </a:extLst>
          </p:cNvPr>
          <p:cNvSpPr txBox="1"/>
          <p:nvPr/>
        </p:nvSpPr>
        <p:spPr>
          <a:xfrm>
            <a:off x="2612640" y="2317217"/>
            <a:ext cx="457203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>
                <a:latin typeface="Franklin Gothic"/>
              </a:rPr>
              <a:t>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BB4FED-3EFE-6207-1ADB-680CA698325B}"/>
              </a:ext>
            </a:extLst>
          </p:cNvPr>
          <p:cNvSpPr txBox="1"/>
          <p:nvPr/>
        </p:nvSpPr>
        <p:spPr>
          <a:xfrm>
            <a:off x="1323187" y="3038600"/>
            <a:ext cx="632631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>
                <a:latin typeface="Franklin Gothic"/>
              </a:rPr>
              <a:t>0 1 ...</a:t>
            </a:r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2E766F2-7743-876D-48FA-03401ED593BD}"/>
              </a:ext>
            </a:extLst>
          </p:cNvPr>
          <p:cNvSpPr/>
          <p:nvPr/>
        </p:nvSpPr>
        <p:spPr>
          <a:xfrm>
            <a:off x="10594113" y="2124213"/>
            <a:ext cx="910913" cy="90449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2E47EB-21DF-D327-8A6D-1FE5C952D0B0}"/>
              </a:ext>
            </a:extLst>
          </p:cNvPr>
          <p:cNvSpPr txBox="1"/>
          <p:nvPr/>
        </p:nvSpPr>
        <p:spPr>
          <a:xfrm>
            <a:off x="10819123" y="2304374"/>
            <a:ext cx="457203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>
                <a:latin typeface="Franklin Gothic"/>
              </a:rPr>
              <a:t>H</a:t>
            </a:r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CC2077-B203-B8E7-37F2-9EEB5C4CB5E7}"/>
              </a:ext>
            </a:extLst>
          </p:cNvPr>
          <p:cNvSpPr txBox="1"/>
          <p:nvPr/>
        </p:nvSpPr>
        <p:spPr>
          <a:xfrm>
            <a:off x="10595613" y="3038599"/>
            <a:ext cx="632631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>
                <a:latin typeface="Franklin Gothic"/>
              </a:rPr>
              <a:t>0 0 0 1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8EE5CE5-9A6D-FE44-86C8-341EB2EB0121}"/>
              </a:ext>
            </a:extLst>
          </p:cNvPr>
          <p:cNvSpPr/>
          <p:nvPr/>
        </p:nvSpPr>
        <p:spPr>
          <a:xfrm>
            <a:off x="14076542" y="2123727"/>
            <a:ext cx="910913" cy="90449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507071-44F9-280B-E5A8-3E7438410FA7}"/>
              </a:ext>
            </a:extLst>
          </p:cNvPr>
          <p:cNvSpPr txBox="1"/>
          <p:nvPr/>
        </p:nvSpPr>
        <p:spPr>
          <a:xfrm>
            <a:off x="14301552" y="2303888"/>
            <a:ext cx="457203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>
                <a:latin typeface="Franklin Gothic"/>
              </a:rPr>
              <a:t>T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7B2729C-F537-09B4-793D-A1D886E5FFE5}"/>
              </a:ext>
            </a:extLst>
          </p:cNvPr>
          <p:cNvSpPr/>
          <p:nvPr/>
        </p:nvSpPr>
        <p:spPr>
          <a:xfrm>
            <a:off x="11711428" y="2124213"/>
            <a:ext cx="910913" cy="90449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CE6800C-F44C-7CC6-3AE3-4468075BE244}"/>
              </a:ext>
            </a:extLst>
          </p:cNvPr>
          <p:cNvSpPr txBox="1"/>
          <p:nvPr/>
        </p:nvSpPr>
        <p:spPr>
          <a:xfrm>
            <a:off x="11936437" y="2304375"/>
            <a:ext cx="457203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>
                <a:latin typeface="Franklin Gothic"/>
              </a:rPr>
              <a:t>H</a:t>
            </a:r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C02F0F5-1251-A806-F50D-2E926259982E}"/>
              </a:ext>
            </a:extLst>
          </p:cNvPr>
          <p:cNvSpPr/>
          <p:nvPr/>
        </p:nvSpPr>
        <p:spPr>
          <a:xfrm>
            <a:off x="12880113" y="2124212"/>
            <a:ext cx="910913" cy="90449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D428E5-A076-A78F-901E-82EFF158F8D4}"/>
              </a:ext>
            </a:extLst>
          </p:cNvPr>
          <p:cNvSpPr txBox="1"/>
          <p:nvPr/>
        </p:nvSpPr>
        <p:spPr>
          <a:xfrm>
            <a:off x="13105122" y="2304374"/>
            <a:ext cx="457203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>
                <a:latin typeface="Franklin Gothic"/>
              </a:rPr>
              <a:t>H</a:t>
            </a:r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211F20-659C-7BA1-92D3-0790544FB4F7}"/>
              </a:ext>
            </a:extLst>
          </p:cNvPr>
          <p:cNvSpPr txBox="1"/>
          <p:nvPr/>
        </p:nvSpPr>
        <p:spPr>
          <a:xfrm>
            <a:off x="1130546" y="4451295"/>
            <a:ext cx="6326312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>
                <a:latin typeface="Franklin Gothic"/>
              </a:rPr>
              <a:t>Prob = ¼ </a:t>
            </a:r>
          </a:p>
          <a:p>
            <a:r>
              <a:rPr lang="en-US" sz="6000">
                <a:latin typeface="Franklin Gothic"/>
              </a:rPr>
              <a:t>Expected flip sequences = 4</a:t>
            </a:r>
          </a:p>
          <a:p>
            <a:endParaRPr lang="en-US" sz="6000">
              <a:latin typeface="Franklin Gothic"/>
            </a:endParaRPr>
          </a:p>
          <a:p>
            <a:r>
              <a:rPr lang="en-US" sz="6000">
                <a:latin typeface="Franklin Gothic"/>
              </a:rPr>
              <a:t>Exp. Distinct elements = 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C13ECC-9AB3-9FAD-7731-E025A910C166}"/>
              </a:ext>
            </a:extLst>
          </p:cNvPr>
          <p:cNvSpPr txBox="1"/>
          <p:nvPr/>
        </p:nvSpPr>
        <p:spPr>
          <a:xfrm>
            <a:off x="10171804" y="4451294"/>
            <a:ext cx="6326312" cy="65556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>
                <a:latin typeface="Franklin Gothic"/>
              </a:rPr>
              <a:t>Prob = 1/16</a:t>
            </a:r>
          </a:p>
          <a:p>
            <a:r>
              <a:rPr lang="en-US" sz="6000">
                <a:latin typeface="Franklin Gothic"/>
              </a:rPr>
              <a:t>Expected flip sequences = 16</a:t>
            </a:r>
          </a:p>
          <a:p>
            <a:endParaRPr lang="en-US" sz="6000">
              <a:latin typeface="Franklin Gothic"/>
            </a:endParaRPr>
          </a:p>
          <a:p>
            <a:r>
              <a:rPr lang="en-US" sz="6000">
                <a:latin typeface="Franklin Gothic"/>
              </a:rPr>
              <a:t>Exp. Distinct elements = 16</a:t>
            </a:r>
          </a:p>
          <a:p>
            <a:endParaRPr lang="en-US" sz="6000">
              <a:latin typeface="Frankli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0EA93A-8CB3-7B2F-8257-ABD0821AAC57}"/>
              </a:ext>
            </a:extLst>
          </p:cNvPr>
          <p:cNvSpPr txBox="1"/>
          <p:nvPr/>
        </p:nvSpPr>
        <p:spPr>
          <a:xfrm>
            <a:off x="3734597" y="2075173"/>
            <a:ext cx="1118208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>
                <a:latin typeface="Franklin Gothic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2577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8" grpId="0" animBg="1"/>
      <p:bldP spid="9" grpId="0"/>
      <p:bldP spid="10" grpId="0"/>
      <p:bldP spid="10" grpId="1"/>
      <p:bldP spid="17" grpId="0" animBg="1"/>
      <p:bldP spid="18" grpId="0"/>
      <p:bldP spid="21" grpId="0"/>
      <p:bldP spid="24" grpId="0" animBg="1"/>
      <p:bldP spid="25" grpId="0"/>
      <p:bldP spid="29" grpId="0" animBg="1"/>
      <p:bldP spid="30" grpId="0"/>
      <p:bldP spid="31" grpId="0" animBg="1"/>
      <p:bldP spid="32" grpId="0"/>
      <p:bldP spid="33" grpId="0" build="p"/>
      <p:bldP spid="34" grpId="0" build="p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301E0D-7A61-5D51-1040-9ED2485C7B26}"/>
              </a:ext>
            </a:extLst>
          </p:cNvPr>
          <p:cNvSpPr txBox="1"/>
          <p:nvPr/>
        </p:nvSpPr>
        <p:spPr>
          <a:xfrm>
            <a:off x="758223" y="2116126"/>
            <a:ext cx="7027525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Courier New"/>
              </a:rPr>
              <a:t>max1 = 0</a:t>
            </a:r>
          </a:p>
          <a:p>
            <a:endParaRPr lang="en-US" sz="2400" b="1">
              <a:latin typeface="Courier New"/>
            </a:endParaRPr>
          </a:p>
          <a:p>
            <a:r>
              <a:rPr lang="en-US" sz="2400" b="1">
                <a:latin typeface="Courier New"/>
              </a:rPr>
              <a:t>for each viewer in </a:t>
            </a:r>
            <a:r>
              <a:rPr lang="en-US" sz="2400" b="1" err="1">
                <a:latin typeface="Courier New"/>
              </a:rPr>
              <a:t>viewer_stream</a:t>
            </a:r>
            <a:r>
              <a:rPr lang="en-US" sz="2400" b="1">
                <a:latin typeface="Courier New"/>
              </a:rPr>
              <a:t>:</a:t>
            </a:r>
            <a:endParaRPr lang="en-US"/>
          </a:p>
          <a:p>
            <a:r>
              <a:rPr lang="en-US" sz="2400" b="1">
                <a:latin typeface="Courier New"/>
              </a:rPr>
              <a:t>  </a:t>
            </a:r>
            <a:r>
              <a:rPr lang="en-US" sz="2400" b="1" err="1">
                <a:latin typeface="Courier New"/>
              </a:rPr>
              <a:t>hashed_username</a:t>
            </a:r>
            <a:r>
              <a:rPr lang="en-US" sz="2400" b="1">
                <a:latin typeface="Courier New"/>
              </a:rPr>
              <a:t> = hash(viewer)</a:t>
            </a:r>
          </a:p>
          <a:p>
            <a:endParaRPr lang="en-US" sz="2400" b="1">
              <a:latin typeface="Courier New"/>
            </a:endParaRPr>
          </a:p>
          <a:p>
            <a:r>
              <a:rPr lang="en-US" sz="2400" b="1">
                <a:latin typeface="Courier New"/>
              </a:rPr>
              <a:t>  # get position of first 1 bit</a:t>
            </a:r>
          </a:p>
          <a:p>
            <a:r>
              <a:rPr lang="en-US" sz="2400" b="1">
                <a:latin typeface="Courier New"/>
              </a:rPr>
              <a:t>  p = position(</a:t>
            </a:r>
            <a:r>
              <a:rPr lang="en-US" sz="2400" b="1" err="1">
                <a:latin typeface="Courier New"/>
              </a:rPr>
              <a:t>hashed_username</a:t>
            </a:r>
            <a:r>
              <a:rPr lang="en-US" sz="2400" b="1">
                <a:latin typeface="Courier New"/>
              </a:rPr>
              <a:t>)</a:t>
            </a:r>
          </a:p>
          <a:p>
            <a:endParaRPr lang="en-US" sz="2400" b="1">
              <a:latin typeface="Courier New"/>
            </a:endParaRPr>
          </a:p>
          <a:p>
            <a:r>
              <a:rPr lang="en-US" sz="2400" b="1">
                <a:latin typeface="Courier New"/>
              </a:rPr>
              <a:t>  max1 = max(p + 1, max1)</a:t>
            </a:r>
          </a:p>
          <a:p>
            <a:endParaRPr lang="en-US" sz="2400" b="1">
              <a:latin typeface="Courier New"/>
            </a:endParaRPr>
          </a:p>
          <a:p>
            <a:r>
              <a:rPr lang="en-US" sz="2400" b="1" err="1">
                <a:latin typeface="Courier New"/>
              </a:rPr>
              <a:t>estimated_viewers</a:t>
            </a:r>
            <a:r>
              <a:rPr lang="en-US" sz="2400" b="1">
                <a:latin typeface="Courier New"/>
              </a:rPr>
              <a:t>: 2**max1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4118BEE-E204-395C-AE04-46C82F236FA1}"/>
              </a:ext>
            </a:extLst>
          </p:cNvPr>
          <p:cNvSpPr/>
          <p:nvPr/>
        </p:nvSpPr>
        <p:spPr>
          <a:xfrm>
            <a:off x="506165" y="1635248"/>
            <a:ext cx="7616451" cy="533559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Google Shape;41;p8">
            <a:extLst>
              <a:ext uri="{FF2B5EF4-FFF2-40B4-BE49-F238E27FC236}">
                <a16:creationId xmlns:a16="http://schemas.microsoft.com/office/drawing/2014/main" id="{13A248D8-E266-A1AF-CA30-512D90D0328C}"/>
              </a:ext>
            </a:extLst>
          </p:cNvPr>
          <p:cNvSpPr txBox="1"/>
          <p:nvPr/>
        </p:nvSpPr>
        <p:spPr>
          <a:xfrm>
            <a:off x="522367" y="383509"/>
            <a:ext cx="17233420" cy="6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latin typeface="Franklin Gothic"/>
              </a:rPr>
              <a:t>Pseudocode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Google Shape;41;p8">
            <a:extLst>
              <a:ext uri="{FF2B5EF4-FFF2-40B4-BE49-F238E27FC236}">
                <a16:creationId xmlns:a16="http://schemas.microsoft.com/office/drawing/2014/main" id="{ED8791AB-959A-23A9-8AD7-21538461E929}"/>
              </a:ext>
            </a:extLst>
          </p:cNvPr>
          <p:cNvSpPr txBox="1"/>
          <p:nvPr/>
        </p:nvSpPr>
        <p:spPr>
          <a:xfrm>
            <a:off x="9945394" y="1776578"/>
            <a:ext cx="6385704" cy="482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latin typeface="Franklin Gothic"/>
              </a:rPr>
              <a:t>010001</a:t>
            </a:r>
          </a:p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latin typeface="Franklin Gothic"/>
              </a:rPr>
              <a:t>100010</a:t>
            </a:r>
          </a:p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latin typeface="Franklin Gothic"/>
              </a:rPr>
              <a:t>001010</a:t>
            </a:r>
          </a:p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latin typeface="Franklin Gothic"/>
              </a:rPr>
              <a:t>100010</a:t>
            </a:r>
          </a:p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latin typeface="Franklin Gothic"/>
              </a:rPr>
              <a:t>…</a:t>
            </a:r>
          </a:p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highlight>
                  <a:srgbClr val="FFFF00"/>
                </a:highlight>
                <a:latin typeface="Franklin Gothic"/>
              </a:rPr>
              <a:t>000010</a:t>
            </a:r>
          </a:p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latin typeface="Franklin Gothic"/>
              </a:rPr>
              <a:t>...</a:t>
            </a:r>
          </a:p>
        </p:txBody>
      </p:sp>
      <p:sp>
        <p:nvSpPr>
          <p:cNvPr id="4" name="Google Shape;41;p8">
            <a:extLst>
              <a:ext uri="{FF2B5EF4-FFF2-40B4-BE49-F238E27FC236}">
                <a16:creationId xmlns:a16="http://schemas.microsoft.com/office/drawing/2014/main" id="{834D42C9-08DD-79CC-5CE4-E5BED99FA500}"/>
              </a:ext>
            </a:extLst>
          </p:cNvPr>
          <p:cNvSpPr txBox="1"/>
          <p:nvPr/>
        </p:nvSpPr>
        <p:spPr>
          <a:xfrm>
            <a:off x="6747562" y="1776578"/>
            <a:ext cx="6385704" cy="482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latin typeface="Franklin Gothic"/>
              </a:rPr>
              <a:t>Eric</a:t>
            </a:r>
          </a:p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latin typeface="Franklin Gothic"/>
              </a:rPr>
              <a:t>Dillan</a:t>
            </a:r>
          </a:p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latin typeface="Franklin Gothic"/>
              </a:rPr>
              <a:t>Sebastian</a:t>
            </a:r>
          </a:p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latin typeface="Franklin Gothic"/>
              </a:rPr>
              <a:t>Dillan</a:t>
            </a:r>
          </a:p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latin typeface="Franklin Gothic"/>
              </a:rPr>
              <a:t>…</a:t>
            </a:r>
          </a:p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latin typeface="Franklin Gothic"/>
              </a:rPr>
              <a:t>Jim Ryan</a:t>
            </a:r>
          </a:p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latin typeface="Franklin Gothic"/>
              </a:rPr>
              <a:t>...</a:t>
            </a:r>
          </a:p>
        </p:txBody>
      </p:sp>
      <p:sp>
        <p:nvSpPr>
          <p:cNvPr id="9" name="Google Shape;41;p8">
            <a:extLst>
              <a:ext uri="{FF2B5EF4-FFF2-40B4-BE49-F238E27FC236}">
                <a16:creationId xmlns:a16="http://schemas.microsoft.com/office/drawing/2014/main" id="{BDC156E5-2E9A-BCCE-D4D0-770E04D358D4}"/>
              </a:ext>
            </a:extLst>
          </p:cNvPr>
          <p:cNvSpPr txBox="1"/>
          <p:nvPr/>
        </p:nvSpPr>
        <p:spPr>
          <a:xfrm>
            <a:off x="12770787" y="1776578"/>
            <a:ext cx="6385704" cy="482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5600" dirty="0">
                <a:solidFill>
                  <a:schemeClr val="tx1"/>
                </a:solidFill>
                <a:latin typeface="Franklin Gothic"/>
              </a:rPr>
              <a:t>2</a:t>
            </a:r>
          </a:p>
          <a:p>
            <a:pPr algn="ctr">
              <a:lnSpc>
                <a:spcPct val="80000"/>
              </a:lnSpc>
            </a:pPr>
            <a:r>
              <a:rPr lang="en-US" sz="5600" dirty="0">
                <a:solidFill>
                  <a:schemeClr val="tx1"/>
                </a:solidFill>
                <a:latin typeface="Franklin Gothic"/>
              </a:rPr>
              <a:t>1</a:t>
            </a:r>
          </a:p>
          <a:p>
            <a:pPr algn="ctr">
              <a:lnSpc>
                <a:spcPct val="80000"/>
              </a:lnSpc>
            </a:pPr>
            <a:r>
              <a:rPr lang="en-US" sz="5600" dirty="0">
                <a:solidFill>
                  <a:schemeClr val="tx1"/>
                </a:solidFill>
                <a:latin typeface="Franklin Gothic"/>
              </a:rPr>
              <a:t>3</a:t>
            </a:r>
          </a:p>
          <a:p>
            <a:pPr algn="ctr">
              <a:lnSpc>
                <a:spcPct val="80000"/>
              </a:lnSpc>
            </a:pPr>
            <a:r>
              <a:rPr lang="en-US" sz="5600" dirty="0">
                <a:solidFill>
                  <a:schemeClr val="tx1"/>
                </a:solidFill>
                <a:latin typeface="Franklin Gothic"/>
              </a:rPr>
              <a:t>1</a:t>
            </a:r>
          </a:p>
          <a:p>
            <a:pPr algn="ctr">
              <a:lnSpc>
                <a:spcPct val="80000"/>
              </a:lnSpc>
            </a:pPr>
            <a:r>
              <a:rPr lang="en-US" sz="5600" dirty="0">
                <a:solidFill>
                  <a:schemeClr val="tx1"/>
                </a:solidFill>
                <a:latin typeface="Franklin Gothic"/>
              </a:rPr>
              <a:t>…</a:t>
            </a:r>
          </a:p>
          <a:p>
            <a:pPr algn="ctr">
              <a:lnSpc>
                <a:spcPct val="80000"/>
              </a:lnSpc>
            </a:pPr>
            <a:r>
              <a:rPr lang="en-US" sz="5600" dirty="0">
                <a:solidFill>
                  <a:schemeClr val="tx1"/>
                </a:solidFill>
                <a:highlight>
                  <a:srgbClr val="FFFF00"/>
                </a:highlight>
                <a:latin typeface="Franklin Gothic"/>
              </a:rPr>
              <a:t>5</a:t>
            </a:r>
          </a:p>
          <a:p>
            <a:pPr algn="ctr">
              <a:lnSpc>
                <a:spcPct val="80000"/>
              </a:lnSpc>
            </a:pPr>
            <a:r>
              <a:rPr lang="en-US" sz="5600" dirty="0">
                <a:solidFill>
                  <a:schemeClr val="tx1"/>
                </a:solidFill>
                <a:latin typeface="Franklin Gothic"/>
              </a:rPr>
              <a:t>...</a:t>
            </a:r>
          </a:p>
        </p:txBody>
      </p:sp>
      <p:sp>
        <p:nvSpPr>
          <p:cNvPr id="11" name="Google Shape;41;p8">
            <a:extLst>
              <a:ext uri="{FF2B5EF4-FFF2-40B4-BE49-F238E27FC236}">
                <a16:creationId xmlns:a16="http://schemas.microsoft.com/office/drawing/2014/main" id="{833625E3-16EE-7DD4-8901-56F4EA116B6D}"/>
              </a:ext>
            </a:extLst>
          </p:cNvPr>
          <p:cNvSpPr txBox="1"/>
          <p:nvPr/>
        </p:nvSpPr>
        <p:spPr>
          <a:xfrm>
            <a:off x="10290919" y="7019289"/>
            <a:ext cx="9027543" cy="6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5600" dirty="0">
                <a:solidFill>
                  <a:schemeClr val="tx1"/>
                </a:solidFill>
                <a:latin typeface="Franklin Gothic"/>
              </a:rPr>
              <a:t>max = 5</a:t>
            </a:r>
          </a:p>
        </p:txBody>
      </p:sp>
      <p:sp>
        <p:nvSpPr>
          <p:cNvPr id="6" name="Google Shape;41;p8">
            <a:extLst>
              <a:ext uri="{FF2B5EF4-FFF2-40B4-BE49-F238E27FC236}">
                <a16:creationId xmlns:a16="http://schemas.microsoft.com/office/drawing/2014/main" id="{38DE19B9-D22D-DC12-7C4F-D6224848F5E5}"/>
              </a:ext>
            </a:extLst>
          </p:cNvPr>
          <p:cNvSpPr txBox="1"/>
          <p:nvPr/>
        </p:nvSpPr>
        <p:spPr>
          <a:xfrm>
            <a:off x="11842689" y="8104602"/>
            <a:ext cx="5923367" cy="137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latin typeface="Franklin Gothic"/>
              </a:rPr>
              <a:t>We expect 2^5 = 32 viewers</a:t>
            </a:r>
          </a:p>
        </p:txBody>
      </p:sp>
      <p:sp>
        <p:nvSpPr>
          <p:cNvPr id="14" name="Google Shape;41;p8">
            <a:extLst>
              <a:ext uri="{FF2B5EF4-FFF2-40B4-BE49-F238E27FC236}">
                <a16:creationId xmlns:a16="http://schemas.microsoft.com/office/drawing/2014/main" id="{34E0BB7A-05B2-A620-1E4B-FA7AA6680962}"/>
              </a:ext>
            </a:extLst>
          </p:cNvPr>
          <p:cNvSpPr txBox="1"/>
          <p:nvPr/>
        </p:nvSpPr>
        <p:spPr>
          <a:xfrm>
            <a:off x="2351935" y="7154243"/>
            <a:ext cx="6385704" cy="34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2800">
                <a:solidFill>
                  <a:schemeClr val="tx1"/>
                </a:solidFill>
                <a:latin typeface="Franklin Gothic"/>
              </a:rPr>
              <a:t>For n viewers:</a:t>
            </a:r>
          </a:p>
        </p:txBody>
      </p:sp>
      <p:sp>
        <p:nvSpPr>
          <p:cNvPr id="16" name="Google Shape;41;p8">
            <a:extLst>
              <a:ext uri="{FF2B5EF4-FFF2-40B4-BE49-F238E27FC236}">
                <a16:creationId xmlns:a16="http://schemas.microsoft.com/office/drawing/2014/main" id="{24EBE923-CA13-3AA4-E1D9-201F5D46CE55}"/>
              </a:ext>
            </a:extLst>
          </p:cNvPr>
          <p:cNvSpPr txBox="1"/>
          <p:nvPr/>
        </p:nvSpPr>
        <p:spPr>
          <a:xfrm>
            <a:off x="526560" y="7704767"/>
            <a:ext cx="10033029" cy="2068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5600" dirty="0">
                <a:solidFill>
                  <a:schemeClr val="tx1"/>
                </a:solidFill>
                <a:latin typeface="Franklin Gothic"/>
              </a:rPr>
              <a:t>max ~ log(n)</a:t>
            </a:r>
          </a:p>
          <a:p>
            <a:pPr algn="ctr">
              <a:lnSpc>
                <a:spcPct val="80000"/>
              </a:lnSpc>
            </a:pPr>
            <a:r>
              <a:rPr lang="en-US" sz="5600" dirty="0">
                <a:solidFill>
                  <a:schemeClr val="tx1"/>
                </a:solidFill>
                <a:latin typeface="Franklin Gothic"/>
              </a:rPr>
              <a:t>store max with log(max) bits</a:t>
            </a:r>
          </a:p>
          <a:p>
            <a:pPr algn="ctr">
              <a:lnSpc>
                <a:spcPct val="80000"/>
              </a:lnSpc>
            </a:pPr>
            <a:r>
              <a:rPr lang="en-US" sz="5600" dirty="0">
                <a:solidFill>
                  <a:schemeClr val="tx1"/>
                </a:solidFill>
                <a:latin typeface="Franklin Gothic"/>
              </a:rPr>
              <a:t>∴ use </a:t>
            </a:r>
            <a:r>
              <a:rPr lang="en-US" sz="5600" b="1" dirty="0">
                <a:solidFill>
                  <a:schemeClr val="tx1"/>
                </a:solidFill>
                <a:latin typeface="Franklin Gothic"/>
              </a:rPr>
              <a:t>log(log(n)) memory</a:t>
            </a:r>
            <a:endParaRPr lang="en-US" b="1" dirty="0">
              <a:solidFill>
                <a:schemeClr val="tx1"/>
              </a:solidFill>
              <a:latin typeface="Franklin Gothic"/>
            </a:endParaRPr>
          </a:p>
        </p:txBody>
      </p:sp>
      <p:sp>
        <p:nvSpPr>
          <p:cNvPr id="10" name="Google Shape;41;p8">
            <a:extLst>
              <a:ext uri="{FF2B5EF4-FFF2-40B4-BE49-F238E27FC236}">
                <a16:creationId xmlns:a16="http://schemas.microsoft.com/office/drawing/2014/main" id="{FD056AA7-E674-D2A2-9290-0FF10E7373F9}"/>
              </a:ext>
            </a:extLst>
          </p:cNvPr>
          <p:cNvSpPr txBox="1"/>
          <p:nvPr/>
        </p:nvSpPr>
        <p:spPr>
          <a:xfrm>
            <a:off x="12766545" y="7495180"/>
            <a:ext cx="3140015" cy="295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2400">
                <a:solidFill>
                  <a:schemeClr val="tx1"/>
                </a:solidFill>
                <a:latin typeface="Franklin Gothic"/>
              </a:rPr>
              <a:t>(position of first 1)</a:t>
            </a:r>
          </a:p>
        </p:txBody>
      </p:sp>
    </p:spTree>
    <p:extLst>
      <p:ext uri="{BB962C8B-B14F-4D97-AF65-F5344CB8AC3E}">
        <p14:creationId xmlns:p14="http://schemas.microsoft.com/office/powerpoint/2010/main" val="176926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9" grpId="0"/>
      <p:bldP spid="11" grpId="0"/>
      <p:bldP spid="6" grpId="0"/>
      <p:bldP spid="14" grpId="0"/>
      <p:bldP spid="16" grpId="0" build="p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1;p8">
            <a:extLst>
              <a:ext uri="{FF2B5EF4-FFF2-40B4-BE49-F238E27FC236}">
                <a16:creationId xmlns:a16="http://schemas.microsoft.com/office/drawing/2014/main" id="{5E155CF8-D959-12A8-46BF-EB92DD4F94A9}"/>
              </a:ext>
            </a:extLst>
          </p:cNvPr>
          <p:cNvSpPr txBox="1"/>
          <p:nvPr/>
        </p:nvSpPr>
        <p:spPr>
          <a:xfrm>
            <a:off x="522367" y="383509"/>
            <a:ext cx="17233420" cy="6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latin typeface="Franklin Gothic"/>
              </a:rPr>
              <a:t>But how accurate is this?</a:t>
            </a:r>
          </a:p>
        </p:txBody>
      </p:sp>
      <p:sp>
        <p:nvSpPr>
          <p:cNvPr id="4" name="Google Shape;41;p8">
            <a:extLst>
              <a:ext uri="{FF2B5EF4-FFF2-40B4-BE49-F238E27FC236}">
                <a16:creationId xmlns:a16="http://schemas.microsoft.com/office/drawing/2014/main" id="{C6C05DFA-AA1E-16C9-239A-17BADCDC33C9}"/>
              </a:ext>
            </a:extLst>
          </p:cNvPr>
          <p:cNvSpPr txBox="1"/>
          <p:nvPr/>
        </p:nvSpPr>
        <p:spPr>
          <a:xfrm>
            <a:off x="522366" y="1493068"/>
            <a:ext cx="17233420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3600">
                <a:solidFill>
                  <a:schemeClr val="tx1"/>
                </a:solidFill>
                <a:latin typeface="Franklin Gothic"/>
                <a:cs typeface="Courier New"/>
              </a:rPr>
              <a:t>Recall </a:t>
            </a:r>
            <a:r>
              <a:rPr lang="en-US" sz="2400" b="1" err="1">
                <a:solidFill>
                  <a:schemeClr val="tx1"/>
                </a:solidFill>
                <a:latin typeface="Courier New"/>
                <a:cs typeface="Courier New"/>
              </a:rPr>
              <a:t>estimated_viewers</a:t>
            </a:r>
            <a:r>
              <a:rPr lang="en-US" sz="2400" b="1">
                <a:solidFill>
                  <a:schemeClr val="tx1"/>
                </a:solidFill>
                <a:latin typeface="Courier New"/>
                <a:cs typeface="Courier New"/>
              </a:rPr>
              <a:t>: 2**max1</a:t>
            </a:r>
            <a:endParaRPr lang="en-US" sz="5600">
              <a:solidFill>
                <a:schemeClr val="tx1"/>
              </a:solidFill>
              <a:latin typeface="Franklin Gothic"/>
              <a:cs typeface="Courier New"/>
            </a:endParaRPr>
          </a:p>
        </p:txBody>
      </p:sp>
      <p:sp>
        <p:nvSpPr>
          <p:cNvPr id="12" name="Google Shape;41;p8">
            <a:extLst>
              <a:ext uri="{FF2B5EF4-FFF2-40B4-BE49-F238E27FC236}">
                <a16:creationId xmlns:a16="http://schemas.microsoft.com/office/drawing/2014/main" id="{2E720D90-84AC-4B03-5210-DD73E998C1EB}"/>
              </a:ext>
            </a:extLst>
          </p:cNvPr>
          <p:cNvSpPr txBox="1"/>
          <p:nvPr/>
        </p:nvSpPr>
        <p:spPr>
          <a:xfrm>
            <a:off x="533497" y="2377501"/>
            <a:ext cx="17233420" cy="6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latin typeface="Franklin Gothic"/>
                <a:cs typeface="Courier New"/>
              </a:rPr>
              <a:t>Solution: average many estimates!</a:t>
            </a:r>
          </a:p>
        </p:txBody>
      </p:sp>
      <p:sp>
        <p:nvSpPr>
          <p:cNvPr id="15" name="Google Shape;41;p8">
            <a:extLst>
              <a:ext uri="{FF2B5EF4-FFF2-40B4-BE49-F238E27FC236}">
                <a16:creationId xmlns:a16="http://schemas.microsoft.com/office/drawing/2014/main" id="{465B0922-87DF-A031-9DC7-A10C1154B090}"/>
              </a:ext>
            </a:extLst>
          </p:cNvPr>
          <p:cNvSpPr txBox="1"/>
          <p:nvPr/>
        </p:nvSpPr>
        <p:spPr>
          <a:xfrm>
            <a:off x="-534246" y="3792881"/>
            <a:ext cx="6385704" cy="4136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latin typeface="Franklin Gothic"/>
              </a:rPr>
              <a:t>Eric</a:t>
            </a:r>
          </a:p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latin typeface="Franklin Gothic"/>
              </a:rPr>
              <a:t>Dillan</a:t>
            </a:r>
          </a:p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latin typeface="Franklin Gothic"/>
              </a:rPr>
              <a:t>Sebastian</a:t>
            </a:r>
          </a:p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latin typeface="Franklin Gothic"/>
              </a:rPr>
              <a:t>Dillan</a:t>
            </a:r>
          </a:p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latin typeface="Franklin Gothic"/>
              </a:rPr>
              <a:t>Jim Ryan</a:t>
            </a:r>
          </a:p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latin typeface="Franklin Gothic"/>
              </a:rPr>
              <a:t>...</a:t>
            </a:r>
          </a:p>
        </p:txBody>
      </p:sp>
      <p:sp>
        <p:nvSpPr>
          <p:cNvPr id="19" name="Google Shape;41;p8">
            <a:extLst>
              <a:ext uri="{FF2B5EF4-FFF2-40B4-BE49-F238E27FC236}">
                <a16:creationId xmlns:a16="http://schemas.microsoft.com/office/drawing/2014/main" id="{F0285A4F-2150-6118-BBEF-601558D5714C}"/>
              </a:ext>
            </a:extLst>
          </p:cNvPr>
          <p:cNvSpPr txBox="1"/>
          <p:nvPr/>
        </p:nvSpPr>
        <p:spPr>
          <a:xfrm>
            <a:off x="3072839" y="3791169"/>
            <a:ext cx="6385704" cy="4136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latin typeface="Franklin Gothic"/>
              </a:rPr>
              <a:t>010001</a:t>
            </a:r>
          </a:p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latin typeface="Franklin Gothic"/>
              </a:rPr>
              <a:t>100010</a:t>
            </a:r>
          </a:p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latin typeface="Franklin Gothic"/>
              </a:rPr>
              <a:t>001010</a:t>
            </a:r>
          </a:p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latin typeface="Franklin Gothic"/>
              </a:rPr>
              <a:t>100010</a:t>
            </a:r>
          </a:p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latin typeface="Franklin Gothic"/>
              </a:rPr>
              <a:t>000010</a:t>
            </a:r>
          </a:p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latin typeface="Franklin Gothic"/>
              </a:rPr>
              <a:t>...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787C6DA-FD40-9AD7-DA76-F47F3B5FECC5}"/>
              </a:ext>
            </a:extLst>
          </p:cNvPr>
          <p:cNvSpPr/>
          <p:nvPr/>
        </p:nvSpPr>
        <p:spPr>
          <a:xfrm>
            <a:off x="10696105" y="3793643"/>
            <a:ext cx="1691582" cy="1113021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9E629E-E9BC-7EB4-7DB1-1FD85C99B6E0}"/>
              </a:ext>
            </a:extLst>
          </p:cNvPr>
          <p:cNvSpPr txBox="1"/>
          <p:nvPr/>
        </p:nvSpPr>
        <p:spPr>
          <a:xfrm>
            <a:off x="10995917" y="3874642"/>
            <a:ext cx="108649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600">
                <a:latin typeface="Franklin Gothic"/>
              </a:rPr>
              <a:t>00</a:t>
            </a:r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408BA54-1465-6C31-CCAD-B5E6F10295C2}"/>
              </a:ext>
            </a:extLst>
          </p:cNvPr>
          <p:cNvSpPr/>
          <p:nvPr/>
        </p:nvSpPr>
        <p:spPr>
          <a:xfrm>
            <a:off x="10721790" y="5167811"/>
            <a:ext cx="1691582" cy="1113021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34FA3A-E07F-FBD1-2C02-3BB253E84EE3}"/>
              </a:ext>
            </a:extLst>
          </p:cNvPr>
          <p:cNvSpPr txBox="1"/>
          <p:nvPr/>
        </p:nvSpPr>
        <p:spPr>
          <a:xfrm>
            <a:off x="11021602" y="5248810"/>
            <a:ext cx="108649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600">
                <a:latin typeface="Franklin Gothic"/>
              </a:rPr>
              <a:t>01</a:t>
            </a:r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54258AD-CA65-83F3-34D8-A9AD5FC2FA04}"/>
              </a:ext>
            </a:extLst>
          </p:cNvPr>
          <p:cNvSpPr/>
          <p:nvPr/>
        </p:nvSpPr>
        <p:spPr>
          <a:xfrm>
            <a:off x="10708947" y="6541979"/>
            <a:ext cx="1691582" cy="1113021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DE14B3-D684-1231-C10B-8B61071BDDEB}"/>
              </a:ext>
            </a:extLst>
          </p:cNvPr>
          <p:cNvSpPr txBox="1"/>
          <p:nvPr/>
        </p:nvSpPr>
        <p:spPr>
          <a:xfrm>
            <a:off x="11008759" y="6622978"/>
            <a:ext cx="108649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600">
                <a:latin typeface="Franklin Gothic"/>
              </a:rPr>
              <a:t>10</a:t>
            </a:r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1F4EDD4-D68C-448C-1AC9-1CD36100CC7D}"/>
              </a:ext>
            </a:extLst>
          </p:cNvPr>
          <p:cNvSpPr/>
          <p:nvPr/>
        </p:nvSpPr>
        <p:spPr>
          <a:xfrm>
            <a:off x="10696104" y="7916147"/>
            <a:ext cx="1691582" cy="1113021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101B17-AEE2-D742-F228-ACA417653F8D}"/>
              </a:ext>
            </a:extLst>
          </p:cNvPr>
          <p:cNvSpPr txBox="1"/>
          <p:nvPr/>
        </p:nvSpPr>
        <p:spPr>
          <a:xfrm>
            <a:off x="10995916" y="7997146"/>
            <a:ext cx="108649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600">
                <a:latin typeface="Franklin Gothic"/>
              </a:rPr>
              <a:t>11</a:t>
            </a:r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E4877F5-7AAA-6BF5-4B0D-B8989DAD83E9}"/>
              </a:ext>
            </a:extLst>
          </p:cNvPr>
          <p:cNvCxnSpPr/>
          <p:nvPr/>
        </p:nvCxnSpPr>
        <p:spPr>
          <a:xfrm>
            <a:off x="7670595" y="3986773"/>
            <a:ext cx="2644239" cy="161091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Google Shape;41;p8">
            <a:extLst>
              <a:ext uri="{FF2B5EF4-FFF2-40B4-BE49-F238E27FC236}">
                <a16:creationId xmlns:a16="http://schemas.microsoft.com/office/drawing/2014/main" id="{DBB78FAD-20AF-AFA9-3D26-AA637EDD5BA9}"/>
              </a:ext>
            </a:extLst>
          </p:cNvPr>
          <p:cNvSpPr txBox="1"/>
          <p:nvPr/>
        </p:nvSpPr>
        <p:spPr>
          <a:xfrm>
            <a:off x="11906902" y="5446165"/>
            <a:ext cx="6385704" cy="541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4400">
                <a:solidFill>
                  <a:schemeClr val="tx1"/>
                </a:solidFill>
                <a:latin typeface="Franklin Gothic"/>
              </a:rPr>
              <a:t>max = 4 </a:t>
            </a:r>
            <a:endParaRPr lang="en-US" sz="440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A0AD7EE-EE1B-3327-469F-FB778C104B27}"/>
              </a:ext>
            </a:extLst>
          </p:cNvPr>
          <p:cNvSpPr/>
          <p:nvPr/>
        </p:nvSpPr>
        <p:spPr>
          <a:xfrm>
            <a:off x="4954593" y="3622986"/>
            <a:ext cx="898451" cy="36618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1A82D2D-6265-C345-BDCC-6ABF3AF2812C}"/>
              </a:ext>
            </a:extLst>
          </p:cNvPr>
          <p:cNvSpPr/>
          <p:nvPr/>
        </p:nvSpPr>
        <p:spPr>
          <a:xfrm>
            <a:off x="5866424" y="3622985"/>
            <a:ext cx="1733226" cy="36618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Google Shape;41;p8">
            <a:extLst>
              <a:ext uri="{FF2B5EF4-FFF2-40B4-BE49-F238E27FC236}">
                <a16:creationId xmlns:a16="http://schemas.microsoft.com/office/drawing/2014/main" id="{1B16AEC4-7E3E-9A4D-F7DE-488E2DD03E2B}"/>
              </a:ext>
            </a:extLst>
          </p:cNvPr>
          <p:cNvSpPr txBox="1"/>
          <p:nvPr/>
        </p:nvSpPr>
        <p:spPr>
          <a:xfrm>
            <a:off x="11905190" y="4083127"/>
            <a:ext cx="6385704" cy="541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4400">
                <a:solidFill>
                  <a:schemeClr val="tx1"/>
                </a:solidFill>
                <a:latin typeface="Franklin Gothic"/>
              </a:rPr>
              <a:t>max = 5</a:t>
            </a:r>
          </a:p>
        </p:txBody>
      </p:sp>
      <p:sp>
        <p:nvSpPr>
          <p:cNvPr id="43" name="Google Shape;41;p8">
            <a:extLst>
              <a:ext uri="{FF2B5EF4-FFF2-40B4-BE49-F238E27FC236}">
                <a16:creationId xmlns:a16="http://schemas.microsoft.com/office/drawing/2014/main" id="{5C3837C8-2DD6-FBDB-5F4A-899DF3032C4F}"/>
              </a:ext>
            </a:extLst>
          </p:cNvPr>
          <p:cNvSpPr txBox="1"/>
          <p:nvPr/>
        </p:nvSpPr>
        <p:spPr>
          <a:xfrm>
            <a:off x="13380386" y="6739853"/>
            <a:ext cx="3444728" cy="541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4400">
                <a:solidFill>
                  <a:schemeClr val="tx1"/>
                </a:solidFill>
                <a:latin typeface="Franklin Gothic"/>
              </a:rPr>
              <a:t>max = 6</a:t>
            </a:r>
          </a:p>
        </p:txBody>
      </p:sp>
      <p:sp>
        <p:nvSpPr>
          <p:cNvPr id="45" name="Google Shape;41;p8">
            <a:extLst>
              <a:ext uri="{FF2B5EF4-FFF2-40B4-BE49-F238E27FC236}">
                <a16:creationId xmlns:a16="http://schemas.microsoft.com/office/drawing/2014/main" id="{24F3107A-81A7-2EAA-E177-30C7C087E797}"/>
              </a:ext>
            </a:extLst>
          </p:cNvPr>
          <p:cNvSpPr txBox="1"/>
          <p:nvPr/>
        </p:nvSpPr>
        <p:spPr>
          <a:xfrm>
            <a:off x="13352990" y="8137995"/>
            <a:ext cx="3470412" cy="541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4400">
                <a:solidFill>
                  <a:schemeClr val="tx1"/>
                </a:solidFill>
                <a:latin typeface="Franklin Gothic"/>
              </a:rPr>
              <a:t>max = 3</a:t>
            </a:r>
          </a:p>
        </p:txBody>
      </p:sp>
      <p:sp>
        <p:nvSpPr>
          <p:cNvPr id="47" name="Google Shape;41;p8">
            <a:extLst>
              <a:ext uri="{FF2B5EF4-FFF2-40B4-BE49-F238E27FC236}">
                <a16:creationId xmlns:a16="http://schemas.microsoft.com/office/drawing/2014/main" id="{127F7FE3-4A58-ACF2-F76F-4FF24FBC0AF6}"/>
              </a:ext>
            </a:extLst>
          </p:cNvPr>
          <p:cNvSpPr txBox="1"/>
          <p:nvPr/>
        </p:nvSpPr>
        <p:spPr>
          <a:xfrm>
            <a:off x="187514" y="8765575"/>
            <a:ext cx="5769254" cy="541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4400">
                <a:solidFill>
                  <a:schemeClr val="tx1"/>
                </a:solidFill>
                <a:latin typeface="Franklin Gothic"/>
              </a:rPr>
              <a:t>estimate =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350A5E-A2C7-7885-40AA-2FA25E537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54" y="8475324"/>
            <a:ext cx="3724275" cy="990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39F771-8D0B-17FB-2EBB-F84DD0CE5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3790" y="9584497"/>
            <a:ext cx="2926766" cy="58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1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5" grpId="1"/>
      <p:bldP spid="19" grpId="1"/>
      <p:bldP spid="22" grpId="0" animBg="1"/>
      <p:bldP spid="23" grpId="0"/>
      <p:bldP spid="24" grpId="0" animBg="1"/>
      <p:bldP spid="25" grpId="0"/>
      <p:bldP spid="26" grpId="0" animBg="1"/>
      <p:bldP spid="27" grpId="0"/>
      <p:bldP spid="28" grpId="0" animBg="1"/>
      <p:bldP spid="29" grpId="0"/>
      <p:bldP spid="37" grpId="0"/>
      <p:bldP spid="38" grpId="0" animBg="1"/>
      <p:bldP spid="39" grpId="0" animBg="1"/>
      <p:bldP spid="41" grpId="0"/>
      <p:bldP spid="43" grpId="0"/>
      <p:bldP spid="45" grpId="0"/>
      <p:bldP spid="4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C08345-8F2F-506C-EBFA-4A06BDE99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1;p8">
            <a:extLst>
              <a:ext uri="{FF2B5EF4-FFF2-40B4-BE49-F238E27FC236}">
                <a16:creationId xmlns:a16="http://schemas.microsoft.com/office/drawing/2014/main" id="{2B8BA691-1EF2-FA69-0D79-DEBB432FE09B}"/>
              </a:ext>
            </a:extLst>
          </p:cNvPr>
          <p:cNvSpPr txBox="1"/>
          <p:nvPr/>
        </p:nvSpPr>
        <p:spPr>
          <a:xfrm>
            <a:off x="548051" y="1584468"/>
            <a:ext cx="6260621" cy="482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5600" err="1">
                <a:solidFill>
                  <a:schemeClr val="tx1"/>
                </a:solidFill>
                <a:latin typeface="Franklin Gothic"/>
              </a:rPr>
              <a:t>LogLog</a:t>
            </a:r>
          </a:p>
          <a:p>
            <a:pPr algn="ctr">
              <a:lnSpc>
                <a:spcPct val="80000"/>
              </a:lnSpc>
            </a:pPr>
            <a:endParaRPr lang="en-US" sz="5600">
              <a:solidFill>
                <a:schemeClr val="tx1"/>
              </a:solidFill>
              <a:latin typeface="Franklin Gothic"/>
            </a:endParaRPr>
          </a:p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latin typeface="Franklin Gothic"/>
              </a:rPr>
              <a:t>Arithmetic mean</a:t>
            </a:r>
          </a:p>
          <a:p>
            <a:pPr algn="ctr">
              <a:lnSpc>
                <a:spcPct val="80000"/>
              </a:lnSpc>
            </a:pPr>
            <a:endParaRPr lang="en-US" sz="5600">
              <a:solidFill>
                <a:schemeClr val="tx1"/>
              </a:solidFill>
              <a:latin typeface="Franklin Gothic"/>
            </a:endParaRPr>
          </a:p>
          <a:p>
            <a:pPr algn="ctr">
              <a:lnSpc>
                <a:spcPct val="80000"/>
              </a:lnSpc>
            </a:pPr>
            <a:endParaRPr lang="en-US" sz="5600">
              <a:solidFill>
                <a:schemeClr val="tx1"/>
              </a:solidFill>
              <a:latin typeface="Franklin Gothic"/>
            </a:endParaRPr>
          </a:p>
          <a:p>
            <a:pPr algn="ctr">
              <a:lnSpc>
                <a:spcPct val="80000"/>
              </a:lnSpc>
            </a:pPr>
            <a:endParaRPr lang="en-US" sz="5600">
              <a:solidFill>
                <a:schemeClr val="tx1"/>
              </a:solidFill>
              <a:latin typeface="Franklin Gothic"/>
            </a:endParaRPr>
          </a:p>
          <a:p>
            <a:pPr algn="ctr">
              <a:lnSpc>
                <a:spcPct val="80000"/>
              </a:lnSpc>
            </a:pPr>
            <a:endParaRPr lang="en-US" sz="5600">
              <a:solidFill>
                <a:schemeClr val="tx1"/>
              </a:solidFill>
              <a:latin typeface="Franklin Gothic"/>
            </a:endParaRPr>
          </a:p>
        </p:txBody>
      </p:sp>
      <p:pic>
        <p:nvPicPr>
          <p:cNvPr id="5" name="Picture 4" descr="A black text with a square root of a square&#10;&#10;AI-generated content may be incorrect.">
            <a:extLst>
              <a:ext uri="{FF2B5EF4-FFF2-40B4-BE49-F238E27FC236}">
                <a16:creationId xmlns:a16="http://schemas.microsoft.com/office/drawing/2014/main" id="{265CED30-6D51-8B83-7AD6-231510209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5384" y="7261538"/>
            <a:ext cx="1518327" cy="1659169"/>
          </a:xfrm>
          <a:prstGeom prst="rect">
            <a:avLst/>
          </a:prstGeom>
        </p:spPr>
      </p:pic>
      <p:sp>
        <p:nvSpPr>
          <p:cNvPr id="8" name="Google Shape;41;p8">
            <a:extLst>
              <a:ext uri="{FF2B5EF4-FFF2-40B4-BE49-F238E27FC236}">
                <a16:creationId xmlns:a16="http://schemas.microsoft.com/office/drawing/2014/main" id="{E1EA1C8E-2C77-042B-056F-C618A5723679}"/>
              </a:ext>
            </a:extLst>
          </p:cNvPr>
          <p:cNvSpPr txBox="1"/>
          <p:nvPr/>
        </p:nvSpPr>
        <p:spPr>
          <a:xfrm>
            <a:off x="9780237" y="1454328"/>
            <a:ext cx="6260621" cy="4136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5600" err="1">
                <a:solidFill>
                  <a:schemeClr val="tx1"/>
                </a:solidFill>
                <a:latin typeface="Franklin Gothic"/>
              </a:rPr>
              <a:t>HyperLogLog</a:t>
            </a:r>
            <a:endParaRPr lang="en-US" sz="5600">
              <a:solidFill>
                <a:schemeClr val="tx1"/>
              </a:solidFill>
              <a:latin typeface="Franklin Gothic"/>
            </a:endParaRPr>
          </a:p>
          <a:p>
            <a:pPr algn="ctr">
              <a:lnSpc>
                <a:spcPct val="80000"/>
              </a:lnSpc>
            </a:pPr>
            <a:endParaRPr lang="en-US" sz="5600">
              <a:solidFill>
                <a:schemeClr val="tx1"/>
              </a:solidFill>
              <a:latin typeface="Franklin Gothic"/>
            </a:endParaRPr>
          </a:p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latin typeface="Franklin Gothic"/>
              </a:rPr>
              <a:t>Harmonic mean</a:t>
            </a:r>
          </a:p>
          <a:p>
            <a:pPr algn="ctr">
              <a:lnSpc>
                <a:spcPct val="80000"/>
              </a:lnSpc>
            </a:pPr>
            <a:endParaRPr lang="en-US" sz="5600">
              <a:solidFill>
                <a:schemeClr val="tx1"/>
              </a:solidFill>
              <a:latin typeface="Franklin Gothic"/>
            </a:endParaRPr>
          </a:p>
          <a:p>
            <a:pPr algn="ctr">
              <a:lnSpc>
                <a:spcPct val="80000"/>
              </a:lnSpc>
            </a:pPr>
            <a:endParaRPr lang="en-US" sz="5600">
              <a:solidFill>
                <a:schemeClr val="tx1"/>
              </a:solidFill>
              <a:latin typeface="Franklin Gothic"/>
            </a:endParaRPr>
          </a:p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latin typeface="Franklin Gothic"/>
              </a:rPr>
              <a:t> </a:t>
            </a:r>
          </a:p>
        </p:txBody>
      </p:sp>
      <p:pic>
        <p:nvPicPr>
          <p:cNvPr id="9" name="Picture 8" descr="A square root of a mathematical equation&#10;&#10;AI-generated content may be incorrect.">
            <a:extLst>
              <a:ext uri="{FF2B5EF4-FFF2-40B4-BE49-F238E27FC236}">
                <a16:creationId xmlns:a16="http://schemas.microsoft.com/office/drawing/2014/main" id="{62BBE31F-2945-DD9B-6490-17F016A587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62955" y="7334464"/>
            <a:ext cx="1804933" cy="17954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5F0F11-DF1E-E72B-31D9-C96E000F561F}"/>
              </a:ext>
            </a:extLst>
          </p:cNvPr>
          <p:cNvSpPr txBox="1"/>
          <p:nvPr/>
        </p:nvSpPr>
        <p:spPr>
          <a:xfrm>
            <a:off x="1389579" y="7573339"/>
            <a:ext cx="455402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600">
                <a:latin typeface="Franklin Gothic"/>
              </a:rPr>
              <a:t>std. error = ​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8E5EB1-9458-5535-884D-33C03DEA65DC}"/>
              </a:ext>
            </a:extLst>
          </p:cNvPr>
          <p:cNvSpPr txBox="1"/>
          <p:nvPr/>
        </p:nvSpPr>
        <p:spPr>
          <a:xfrm>
            <a:off x="10186827" y="7753136"/>
            <a:ext cx="377061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600">
                <a:latin typeface="Franklin Gothic"/>
              </a:rPr>
              <a:t>std. error = ​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8B1988-3FB7-514F-CDB1-C7D215CCF791}"/>
              </a:ext>
            </a:extLst>
          </p:cNvPr>
          <p:cNvSpPr txBox="1"/>
          <p:nvPr/>
        </p:nvSpPr>
        <p:spPr>
          <a:xfrm>
            <a:off x="8003197" y="9434821"/>
            <a:ext cx="946528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latin typeface="Franklin Gothic"/>
              </a:rPr>
              <a:t>ex. 16384 buckets = 0.8125% error (HLL)</a:t>
            </a:r>
            <a:endParaRPr lang="en-US" sz="40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9EBDC1-E346-F338-9EEF-B2E6AD6DB8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4524" y="3450783"/>
            <a:ext cx="3977491" cy="1535452"/>
          </a:xfrm>
          <a:prstGeom prst="rect">
            <a:avLst/>
          </a:prstGeom>
        </p:spPr>
      </p:pic>
      <p:pic>
        <p:nvPicPr>
          <p:cNvPr id="15" name="Picture 14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4AAF4AFC-F924-7441-A531-52216C2582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5350" y="5145479"/>
            <a:ext cx="5982982" cy="1472950"/>
          </a:xfrm>
          <a:prstGeom prst="rect">
            <a:avLst/>
          </a:prstGeom>
        </p:spPr>
      </p:pic>
      <p:pic>
        <p:nvPicPr>
          <p:cNvPr id="16" name="Picture 15" descr="A black text with a white background&#10;&#10;AI-generated content may be incorrect.">
            <a:extLst>
              <a:ext uri="{FF2B5EF4-FFF2-40B4-BE49-F238E27FC236}">
                <a16:creationId xmlns:a16="http://schemas.microsoft.com/office/drawing/2014/main" id="{D6C8B61B-2F7C-4595-C5A4-9D67F316D3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4250" y="3814014"/>
            <a:ext cx="6734175" cy="809625"/>
          </a:xfrm>
          <a:prstGeom prst="rect">
            <a:avLst/>
          </a:prstGeom>
        </p:spPr>
      </p:pic>
      <p:pic>
        <p:nvPicPr>
          <p:cNvPr id="17" name="Picture 16" descr="A black symbol with a white background&#10;&#10;AI-generated content may be incorrect.">
            <a:extLst>
              <a:ext uri="{FF2B5EF4-FFF2-40B4-BE49-F238E27FC236}">
                <a16:creationId xmlns:a16="http://schemas.microsoft.com/office/drawing/2014/main" id="{009F9F97-3B7A-4CC2-D8EE-877F27F17D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1969" y="4733925"/>
            <a:ext cx="4238625" cy="8191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887BE1E-36E6-4A44-0A4A-23634DAB6C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954791" y="4990114"/>
            <a:ext cx="4363893" cy="1774861"/>
          </a:xfrm>
          <a:prstGeom prst="rect">
            <a:avLst/>
          </a:prstGeom>
        </p:spPr>
      </p:pic>
      <p:sp>
        <p:nvSpPr>
          <p:cNvPr id="10" name="Google Shape;41;p8">
            <a:extLst>
              <a:ext uri="{FF2B5EF4-FFF2-40B4-BE49-F238E27FC236}">
                <a16:creationId xmlns:a16="http://schemas.microsoft.com/office/drawing/2014/main" id="{ADF23B36-45B0-558A-F8D6-CDD486825E1C}"/>
              </a:ext>
            </a:extLst>
          </p:cNvPr>
          <p:cNvSpPr txBox="1"/>
          <p:nvPr/>
        </p:nvSpPr>
        <p:spPr>
          <a:xfrm>
            <a:off x="522367" y="383509"/>
            <a:ext cx="17233420" cy="6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latin typeface="Franklin Gothic"/>
              </a:rPr>
              <a:t>But how accurate is THIS?</a:t>
            </a:r>
          </a:p>
        </p:txBody>
      </p:sp>
    </p:spTree>
    <p:extLst>
      <p:ext uri="{BB962C8B-B14F-4D97-AF65-F5344CB8AC3E}">
        <p14:creationId xmlns:p14="http://schemas.microsoft.com/office/powerpoint/2010/main" val="193283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3" grpId="0"/>
      <p:bldP spid="14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1;p8">
            <a:extLst>
              <a:ext uri="{FF2B5EF4-FFF2-40B4-BE49-F238E27FC236}">
                <a16:creationId xmlns:a16="http://schemas.microsoft.com/office/drawing/2014/main" id="{AE41AAF8-B83C-C2F6-18C3-7C025FC7F80A}"/>
              </a:ext>
            </a:extLst>
          </p:cNvPr>
          <p:cNvSpPr txBox="1"/>
          <p:nvPr/>
        </p:nvSpPr>
        <p:spPr>
          <a:xfrm>
            <a:off x="522367" y="383509"/>
            <a:ext cx="17233420" cy="162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5600">
                <a:solidFill>
                  <a:schemeClr val="tx1"/>
                </a:solidFill>
                <a:latin typeface="Franklin Gothic"/>
              </a:rPr>
              <a:t>Final Analysis</a:t>
            </a:r>
          </a:p>
          <a:p>
            <a:pPr algn="ctr">
              <a:lnSpc>
                <a:spcPct val="80000"/>
              </a:lnSpc>
            </a:pPr>
            <a:endParaRPr lang="en-US" sz="3200">
              <a:solidFill>
                <a:schemeClr val="tx1"/>
              </a:solidFill>
              <a:latin typeface="Franklin Gothic"/>
            </a:endParaRPr>
          </a:p>
          <a:p>
            <a:pPr algn="ctr">
              <a:lnSpc>
                <a:spcPct val="80000"/>
              </a:lnSpc>
            </a:pPr>
            <a:r>
              <a:rPr lang="en-US" sz="4400">
                <a:solidFill>
                  <a:schemeClr val="tx1"/>
                </a:solidFill>
                <a:latin typeface="Franklin Gothic"/>
              </a:rPr>
              <a:t>m = register ("bucket") count, n = number of elements to count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51F2B2-4D89-7626-0177-4E95A2D31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342469"/>
              </p:ext>
            </p:extLst>
          </p:nvPr>
        </p:nvGraphicFramePr>
        <p:xfrm>
          <a:off x="2814367" y="2684971"/>
          <a:ext cx="11821928" cy="33184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55482">
                  <a:extLst>
                    <a:ext uri="{9D8B030D-6E8A-4147-A177-3AD203B41FA5}">
                      <a16:colId xmlns:a16="http://schemas.microsoft.com/office/drawing/2014/main" val="644298228"/>
                    </a:ext>
                  </a:extLst>
                </a:gridCol>
                <a:gridCol w="2955482">
                  <a:extLst>
                    <a:ext uri="{9D8B030D-6E8A-4147-A177-3AD203B41FA5}">
                      <a16:colId xmlns:a16="http://schemas.microsoft.com/office/drawing/2014/main" val="397617048"/>
                    </a:ext>
                  </a:extLst>
                </a:gridCol>
                <a:gridCol w="2955482">
                  <a:extLst>
                    <a:ext uri="{9D8B030D-6E8A-4147-A177-3AD203B41FA5}">
                      <a16:colId xmlns:a16="http://schemas.microsoft.com/office/drawing/2014/main" val="979682431"/>
                    </a:ext>
                  </a:extLst>
                </a:gridCol>
                <a:gridCol w="2955482">
                  <a:extLst>
                    <a:ext uri="{9D8B030D-6E8A-4147-A177-3AD203B41FA5}">
                      <a16:colId xmlns:a16="http://schemas.microsoft.com/office/drawing/2014/main" val="2990214844"/>
                    </a:ext>
                  </a:extLst>
                </a:gridCol>
              </a:tblGrid>
              <a:tr h="786444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3200"/>
                        <a:t>Space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3200"/>
                        <a:t>Error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281368"/>
                  </a:ext>
                </a:extLst>
              </a:tr>
              <a:tr h="843988"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latin typeface="Franklin Gothic"/>
                        </a:rPr>
                        <a:t>Native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latin typeface="Franklin Gothic"/>
                        </a:rPr>
                        <a:t>O(n)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latin typeface="Franklin Gothic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3200">
                          <a:latin typeface="Franklin Gothic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130730"/>
                  </a:ext>
                </a:extLst>
              </a:tr>
              <a:tr h="843988">
                <a:tc>
                  <a:txBody>
                    <a:bodyPr/>
                    <a:lstStyle/>
                    <a:p>
                      <a:pPr algn="ctr"/>
                      <a:r>
                        <a:rPr lang="en-US" sz="3200" err="1">
                          <a:latin typeface="Franklin Gothic"/>
                        </a:rPr>
                        <a:t>LogLog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latin typeface="Franklin Gothic"/>
                        </a:rPr>
                        <a:t>O(</a:t>
                      </a:r>
                      <a:r>
                        <a:rPr lang="en-US" sz="3200" err="1">
                          <a:latin typeface="Franklin Gothic"/>
                        </a:rPr>
                        <a:t>n+m</a:t>
                      </a:r>
                      <a:r>
                        <a:rPr lang="en-US" sz="3200">
                          <a:latin typeface="Franklin Gothic"/>
                        </a:rPr>
                        <a:t>) ~ O(n)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latin typeface="Franklin Gothic"/>
                        </a:rPr>
                        <a:t>O(m)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3200">
                        <a:latin typeface="Franklin Gothic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468563"/>
                  </a:ext>
                </a:extLst>
              </a:tr>
              <a:tr h="843988">
                <a:tc>
                  <a:txBody>
                    <a:bodyPr/>
                    <a:lstStyle/>
                    <a:p>
                      <a:pPr algn="ctr"/>
                      <a:r>
                        <a:rPr lang="en-US" sz="3200" err="1">
                          <a:latin typeface="Franklin Gothic"/>
                        </a:rPr>
                        <a:t>HyperLogLog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latin typeface="Franklin Gothic"/>
                        </a:rPr>
                        <a:t>O(</a:t>
                      </a:r>
                      <a:r>
                        <a:rPr lang="en-US" sz="3200" err="1">
                          <a:latin typeface="Franklin Gothic"/>
                        </a:rPr>
                        <a:t>n+m</a:t>
                      </a:r>
                      <a:r>
                        <a:rPr lang="en-US" sz="3200">
                          <a:latin typeface="Franklin Gothic"/>
                        </a:rPr>
                        <a:t>) ~ O(n)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latin typeface="Franklin Gothic"/>
                        </a:rPr>
                        <a:t>O(m)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3200">
                        <a:latin typeface="Franklin Gothic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51244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3AAB8EA-ABF0-9068-C14A-6328C32DA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954287"/>
              </p:ext>
            </p:extLst>
          </p:nvPr>
        </p:nvGraphicFramePr>
        <p:xfrm>
          <a:off x="2814367" y="6825650"/>
          <a:ext cx="8887437" cy="2316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62479">
                  <a:extLst>
                    <a:ext uri="{9D8B030D-6E8A-4147-A177-3AD203B41FA5}">
                      <a16:colId xmlns:a16="http://schemas.microsoft.com/office/drawing/2014/main" val="2280122026"/>
                    </a:ext>
                  </a:extLst>
                </a:gridCol>
                <a:gridCol w="2962479">
                  <a:extLst>
                    <a:ext uri="{9D8B030D-6E8A-4147-A177-3AD203B41FA5}">
                      <a16:colId xmlns:a16="http://schemas.microsoft.com/office/drawing/2014/main" val="2214797934"/>
                    </a:ext>
                  </a:extLst>
                </a:gridCol>
                <a:gridCol w="2962479">
                  <a:extLst>
                    <a:ext uri="{9D8B030D-6E8A-4147-A177-3AD203B41FA5}">
                      <a16:colId xmlns:a16="http://schemas.microsoft.com/office/drawing/2014/main" val="544388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3200">
                        <a:latin typeface="Frankli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latin typeface="Franklin Gothic"/>
                        </a:rP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3200">
                          <a:latin typeface="Franklin Gothic"/>
                        </a:rPr>
                        <a:t>Space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670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latin typeface="Franklin Gothic"/>
                        </a:rPr>
                        <a:t>Add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latin typeface="Franklin Gothic"/>
                        </a:rPr>
                        <a:t>O(1)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latin typeface="Franklin Gothic"/>
                        </a:rPr>
                        <a:t>O(m)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2947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latin typeface="Franklin Gothic"/>
                        </a:rPr>
                        <a:t>Count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latin typeface="Franklin Gothic"/>
                        </a:rPr>
                        <a:t>O(m)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>
                          <a:latin typeface="Franklin Gothic"/>
                        </a:rPr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27296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3200">
                          <a:latin typeface="Franklin Gothic"/>
                        </a:rPr>
                        <a:t>Merge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3200">
                          <a:latin typeface="Franklin Gothic"/>
                        </a:rPr>
                        <a:t>O(m)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3200">
                          <a:latin typeface="Franklin Gothic"/>
                        </a:rPr>
                        <a:t>O(m)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004840"/>
                  </a:ext>
                </a:extLst>
              </a:tr>
            </a:tbl>
          </a:graphicData>
        </a:graphic>
      </p:graphicFrame>
      <p:pic>
        <p:nvPicPr>
          <p:cNvPr id="11" name="Picture 10" descr="A black text with a square root of a square&#10;&#10;AI-generated content may be incorrect.">
            <a:extLst>
              <a:ext uri="{FF2B5EF4-FFF2-40B4-BE49-F238E27FC236}">
                <a16:creationId xmlns:a16="http://schemas.microsoft.com/office/drawing/2014/main" id="{9275D5CF-57F8-B772-4F42-5642AC124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9582" y="4341037"/>
            <a:ext cx="806648" cy="882792"/>
          </a:xfrm>
          <a:prstGeom prst="rect">
            <a:avLst/>
          </a:prstGeom>
        </p:spPr>
      </p:pic>
      <p:pic>
        <p:nvPicPr>
          <p:cNvPr id="13" name="Picture 12" descr="A square root of a mathematical equation&#10;&#10;AI-generated content may be incorrect.">
            <a:extLst>
              <a:ext uri="{FF2B5EF4-FFF2-40B4-BE49-F238E27FC236}">
                <a16:creationId xmlns:a16="http://schemas.microsoft.com/office/drawing/2014/main" id="{F208BC8E-AEAF-94D1-BFCC-7D49FA4929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7427" y="5211907"/>
            <a:ext cx="845245" cy="803371"/>
          </a:xfrm>
          <a:prstGeom prst="rect">
            <a:avLst/>
          </a:prstGeom>
        </p:spPr>
      </p:pic>
      <p:sp>
        <p:nvSpPr>
          <p:cNvPr id="14" name="Google Shape;41;p8">
            <a:extLst>
              <a:ext uri="{FF2B5EF4-FFF2-40B4-BE49-F238E27FC236}">
                <a16:creationId xmlns:a16="http://schemas.microsoft.com/office/drawing/2014/main" id="{38E916B6-33D0-9818-C669-EF342CD866B4}"/>
              </a:ext>
            </a:extLst>
          </p:cNvPr>
          <p:cNvSpPr txBox="1"/>
          <p:nvPr/>
        </p:nvSpPr>
        <p:spPr>
          <a:xfrm>
            <a:off x="2819150" y="6432782"/>
            <a:ext cx="4584939" cy="393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3200">
                <a:solidFill>
                  <a:schemeClr val="tx1"/>
                </a:solidFill>
                <a:latin typeface="Franklin Gothic"/>
              </a:rPr>
              <a:t>per element in stream</a:t>
            </a:r>
            <a:endParaRPr lang="en-US" sz="3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372536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 White Slide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8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Minimal White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125</cp:revision>
  <dcterms:modified xsi:type="dcterms:W3CDTF">2025-04-23T06:57:56Z</dcterms:modified>
</cp:coreProperties>
</file>