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SemiBold"/>
      <p:regular r:id="rId16"/>
      <p:bold r:id="rId17"/>
      <p:italic r:id="rId18"/>
      <p:boldItalic r:id="rId19"/>
    </p:embeddedFont>
    <p:embeddedFont>
      <p:font typeface="Roboto"/>
      <p:regular r:id="rId20"/>
      <p:bold r:id="rId21"/>
      <p:italic r:id="rId22"/>
      <p:boldItalic r:id="rId23"/>
    </p:embeddedFont>
    <p:embeddedFont>
      <p:font typeface="Abril Fatface"/>
      <p:regular r:id="rId24"/>
    </p:embeddedFont>
    <p:embeddedFont>
      <p:font typeface="Griffy"/>
      <p:regular r:id="rId25"/>
    </p:embeddedFont>
    <p:embeddedFont>
      <p:font typeface="Poppins"/>
      <p:regular r:id="rId26"/>
      <p:bold r:id="rId27"/>
      <p:italic r:id="rId28"/>
      <p:boldItalic r:id="rId29"/>
    </p:embeddedFont>
    <p:embeddedFont>
      <p:font typeface="Roboto Mono"/>
      <p:regular r:id="rId30"/>
      <p:bold r:id="rId31"/>
      <p:italic r:id="rId32"/>
      <p:boldItalic r:id="rId33"/>
    </p:embeddedFont>
    <p:embeddedFont>
      <p:font typeface="Homemade Appl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brilFatface-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font" Target="fonts/Griffy-regular.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HomemadeAppl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SemiBold-bold.fntdata"/><Relationship Id="rId16" Type="http://schemas.openxmlformats.org/officeDocument/2006/relationships/font" Target="fonts/RobotoMonoSemiBold-regular.fntdata"/><Relationship Id="rId19" Type="http://schemas.openxmlformats.org/officeDocument/2006/relationships/font" Target="fonts/RobotoMonoSemiBold-boldItalic.fntdata"/><Relationship Id="rId18" Type="http://schemas.openxmlformats.org/officeDocument/2006/relationships/font" Target="fonts/RobotoMono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4db9fc036a_1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4db9fc036a_1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4db9fc036a_1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4db9fc036a_1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quickly recall what a segment tree is and why we use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main goal is to perform </a:t>
            </a:r>
            <a:r>
              <a:rPr b="1" lang="en">
                <a:solidFill>
                  <a:schemeClr val="dk1"/>
                </a:solidFill>
              </a:rPr>
              <a:t>efficient queries and updates</a:t>
            </a:r>
            <a:r>
              <a:rPr lang="en">
                <a:solidFill>
                  <a:schemeClr val="dk1"/>
                </a:solidFill>
              </a:rPr>
              <a:t> on an array, especially for ranges.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 traditional segment tree setup:"</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Range queries</a:t>
            </a:r>
            <a:r>
              <a:rPr lang="en">
                <a:solidFill>
                  <a:schemeClr val="dk1"/>
                </a:solidFill>
              </a:rPr>
              <a:t> like sum, min, or max can be done in O(log n) time.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Point updates</a:t>
            </a:r>
            <a:r>
              <a:rPr lang="en">
                <a:solidFill>
                  <a:schemeClr val="dk1"/>
                </a:solidFill>
              </a:rPr>
              <a:t>—changing a single value—can also be done in O(log 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But </a:t>
            </a:r>
            <a:r>
              <a:rPr b="1" lang="en">
                <a:solidFill>
                  <a:schemeClr val="dk1"/>
                </a:solidFill>
              </a:rPr>
              <a:t>range updates</a:t>
            </a:r>
            <a:r>
              <a:rPr lang="en">
                <a:solidFill>
                  <a:schemeClr val="dk1"/>
                </a:solidFill>
              </a:rPr>
              <a:t>, like adding 5 to every element from index </a:t>
            </a:r>
            <a:r>
              <a:rPr lang="en">
                <a:solidFill>
                  <a:srgbClr val="188038"/>
                </a:solidFill>
                <a:latin typeface="Roboto Mono"/>
                <a:ea typeface="Roboto Mono"/>
                <a:cs typeface="Roboto Mono"/>
                <a:sym typeface="Roboto Mono"/>
              </a:rPr>
              <a:t>l</a:t>
            </a:r>
            <a:r>
              <a:rPr lang="en">
                <a:solidFill>
                  <a:schemeClr val="dk1"/>
                </a:solidFill>
              </a:rPr>
              <a:t> to </a:t>
            </a:r>
            <a:r>
              <a:rPr lang="en">
                <a:solidFill>
                  <a:srgbClr val="188038"/>
                </a:solidFill>
                <a:latin typeface="Roboto Mono"/>
                <a:ea typeface="Roboto Mono"/>
                <a:cs typeface="Roboto Mono"/>
                <a:sym typeface="Roboto Mono"/>
              </a:rPr>
              <a:t>r</a:t>
            </a:r>
            <a:r>
              <a:rPr lang="en">
                <a:solidFill>
                  <a:schemeClr val="dk1"/>
                </a:solidFill>
              </a:rPr>
              <a:t>, don’t work efficiently by default.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Without any optimization, we’d have to do a point update for every element in that range, which turns into O(n) in the worst case.</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So the natural question is: </a:t>
            </a:r>
            <a:r>
              <a:rPr b="1" lang="en">
                <a:solidFill>
                  <a:schemeClr val="dk1"/>
                </a:solidFill>
              </a:rPr>
              <a:t>Can we somehow support range updates in O(log n) time</a:t>
            </a:r>
            <a:r>
              <a:rPr lang="en">
                <a:solidFill>
                  <a:schemeClr val="dk1"/>
                </a:solidFill>
              </a:rPr>
              <a:t>, just like we do for point updates and range queries?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4db9fc036a_1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4db9fc036a_1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4db9fc036a_1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4db9fc036a_1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4db9fc036a_1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4db9fc036a_1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Lazy propagation helps us defer updates to segments until absolutely necessary, improving performance. But to make that work, we need a way to apply those delayed updates at the right time.</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where `push` comes in. Whenever we access a node that might have pending updates, we call `push` to 'push' the update down to its children.</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does two things: first, it updates the children's values based on the parent’s lazy value; second, it transfers that lazy value to the children’s own lazy fields. That way, the propagation continues correctly as we go deeper into the tree.</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important to remember: we’re not just updating the children’s values, we’re also updating their lazy tags so they can later push the update further if needed.</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is the key mechanic that allows us to efficiently handle range updates without needing to traverse every individual index.</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4db9fc036a_1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4db9fc036a_1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4db9fc036a_1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4db9fc036a_1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4db9fc036a_1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4db9fc036a_1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performing a range update, instead of updating each individual leaf node, which would be inefficient, we store the value to be added at the highest nodes that fully lie within the range.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This is what makes it 'lazy'—we’re deferring the actual update to the children until it’s needed.</a:t>
            </a:r>
            <a:br>
              <a:rPr lang="en"/>
            </a:br>
            <a:endParaRPr/>
          </a:p>
          <a:p>
            <a:pPr indent="0" lvl="0" marL="0" rtl="0" algn="l">
              <a:spcBef>
                <a:spcPts val="0"/>
              </a:spcBef>
              <a:spcAft>
                <a:spcPts val="0"/>
              </a:spcAft>
              <a:buClr>
                <a:schemeClr val="dk1"/>
              </a:buClr>
              <a:buSzPts val="1100"/>
              <a:buFont typeface="Arial"/>
              <a:buNone/>
            </a:pPr>
            <a:r>
              <a:rPr lang="en"/>
              <a:t>Later, when we want to get the value at a specific index, we go down to the corresponding leaf node. But then as we return up the tree, we accumulate all the values that were lazily stored at each segment along the path.</a:t>
            </a:r>
            <a:br>
              <a:rPr lang="en"/>
            </a:br>
            <a:endParaRPr/>
          </a:p>
          <a:p>
            <a:pPr indent="0" lvl="0" marL="0" rtl="0" algn="l">
              <a:spcBef>
                <a:spcPts val="0"/>
              </a:spcBef>
              <a:spcAft>
                <a:spcPts val="0"/>
              </a:spcAft>
              <a:buNone/>
            </a:pPr>
            <a:r>
              <a:rPr lang="en"/>
              <a:t>That way, we reconstruct the final value for that index by summing all the contributions from ancestor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4db9fc036a_1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4db9fc036a_1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4.png"/><Relationship Id="rId11" Type="http://schemas.openxmlformats.org/officeDocument/2006/relationships/image" Target="../media/image2.png"/><Relationship Id="rId10" Type="http://schemas.openxmlformats.org/officeDocument/2006/relationships/image" Target="../media/image1.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3.png"/><Relationship Id="rId7" Type="http://schemas.openxmlformats.org/officeDocument/2006/relationships/hyperlink" Target="https://www.pinterest.com/slidesmania/" TargetMode="External"/><Relationship Id="rId8"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43" name="Shape 43"/>
        <p:cNvGrpSpPr/>
        <p:nvPr/>
      </p:nvGrpSpPr>
      <p:grpSpPr>
        <a:xfrm>
          <a:off x="0" y="0"/>
          <a:ext cx="0" cy="0"/>
          <a:chOff x="0" y="0"/>
          <a:chExt cx="0" cy="0"/>
        </a:xfrm>
      </p:grpSpPr>
      <p:grpSp>
        <p:nvGrpSpPr>
          <p:cNvPr id="44" name="Google Shape;44;p2"/>
          <p:cNvGrpSpPr/>
          <p:nvPr/>
        </p:nvGrpSpPr>
        <p:grpSpPr>
          <a:xfrm>
            <a:off x="639239" y="2826072"/>
            <a:ext cx="2780456" cy="1452093"/>
            <a:chOff x="2176863" y="4518413"/>
            <a:chExt cx="5362500" cy="1301975"/>
          </a:xfrm>
        </p:grpSpPr>
        <p:sp>
          <p:nvSpPr>
            <p:cNvPr id="45" name="Google Shape;45;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47" name="Google Shape;47;p2"/>
          <p:cNvGrpSpPr/>
          <p:nvPr/>
        </p:nvGrpSpPr>
        <p:grpSpPr>
          <a:xfrm>
            <a:off x="740988" y="2908722"/>
            <a:ext cx="476460" cy="1107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51" name="Google Shape;51;p2"/>
          <p:cNvSpPr/>
          <p:nvPr/>
        </p:nvSpPr>
        <p:spPr>
          <a:xfrm>
            <a:off x="1213603" y="712228"/>
            <a:ext cx="6669900" cy="30822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52" name="Google Shape;52;p2"/>
          <p:cNvGrpSpPr/>
          <p:nvPr/>
        </p:nvGrpSpPr>
        <p:grpSpPr>
          <a:xfrm>
            <a:off x="1328538" y="794810"/>
            <a:ext cx="476460" cy="1107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56" name="Google Shape;56;p2"/>
          <p:cNvGrpSpPr/>
          <p:nvPr/>
        </p:nvGrpSpPr>
        <p:grpSpPr>
          <a:xfrm>
            <a:off x="4140038" y="3454782"/>
            <a:ext cx="4021875" cy="976481"/>
            <a:chOff x="2176863" y="4518413"/>
            <a:chExt cx="5362500" cy="1301975"/>
          </a:xfrm>
        </p:grpSpPr>
        <p:sp>
          <p:nvSpPr>
            <p:cNvPr id="57" name="Google Shape;57;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59" name="Google Shape;59;p2"/>
          <p:cNvGrpSpPr/>
          <p:nvPr/>
        </p:nvGrpSpPr>
        <p:grpSpPr>
          <a:xfrm>
            <a:off x="4241800" y="3537372"/>
            <a:ext cx="476460" cy="1107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63" name="Google Shape;63;p2"/>
          <p:cNvSpPr txBox="1"/>
          <p:nvPr>
            <p:ph type="title"/>
          </p:nvPr>
        </p:nvSpPr>
        <p:spPr>
          <a:xfrm>
            <a:off x="1632656" y="853350"/>
            <a:ext cx="5097600" cy="24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64" name="Google Shape;64;p2"/>
          <p:cNvSpPr txBox="1"/>
          <p:nvPr>
            <p:ph idx="1" type="subTitle"/>
          </p:nvPr>
        </p:nvSpPr>
        <p:spPr>
          <a:xfrm>
            <a:off x="4300144" y="3730650"/>
            <a:ext cx="3701700" cy="598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84" name="Shape 184"/>
        <p:cNvGrpSpPr/>
        <p:nvPr/>
      </p:nvGrpSpPr>
      <p:grpSpPr>
        <a:xfrm>
          <a:off x="0" y="0"/>
          <a:ext cx="0" cy="0"/>
          <a:chOff x="0" y="0"/>
          <a:chExt cx="0" cy="0"/>
        </a:xfrm>
      </p:grpSpPr>
      <p:sp>
        <p:nvSpPr>
          <p:cNvPr id="185" name="Google Shape;185;p11"/>
          <p:cNvSpPr/>
          <p:nvPr/>
        </p:nvSpPr>
        <p:spPr>
          <a:xfrm>
            <a:off x="499500" y="1138969"/>
            <a:ext cx="8199600" cy="34653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86" name="Google Shape;186;p11"/>
          <p:cNvGrpSpPr/>
          <p:nvPr/>
        </p:nvGrpSpPr>
        <p:grpSpPr>
          <a:xfrm>
            <a:off x="614434" y="1221550"/>
            <a:ext cx="476460" cy="1107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190" name="Google Shape;190;p11"/>
          <p:cNvSpPr txBox="1"/>
          <p:nvPr>
            <p:ph idx="1" type="subTitle"/>
          </p:nvPr>
        </p:nvSpPr>
        <p:spPr>
          <a:xfrm>
            <a:off x="913169" y="1350202"/>
            <a:ext cx="73164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1600"/>
              </a:spcBef>
              <a:spcAft>
                <a:spcPts val="0"/>
              </a:spcAft>
              <a:buSzPts val="1400"/>
              <a:buNone/>
              <a:defRPr b="1" sz="1400"/>
            </a:lvl2pPr>
            <a:lvl3pPr lvl="2" rtl="0">
              <a:spcBef>
                <a:spcPts val="1600"/>
              </a:spcBef>
              <a:spcAft>
                <a:spcPts val="0"/>
              </a:spcAft>
              <a:buSzPts val="1400"/>
              <a:buNone/>
              <a:defRPr b="1" sz="1400"/>
            </a:lvl3pPr>
            <a:lvl4pPr lvl="3" rtl="0">
              <a:spcBef>
                <a:spcPts val="1600"/>
              </a:spcBef>
              <a:spcAft>
                <a:spcPts val="0"/>
              </a:spcAft>
              <a:buSzPts val="1400"/>
              <a:buNone/>
              <a:defRPr b="1" sz="1400"/>
            </a:lvl4pPr>
            <a:lvl5pPr lvl="4" rtl="0">
              <a:spcBef>
                <a:spcPts val="1600"/>
              </a:spcBef>
              <a:spcAft>
                <a:spcPts val="0"/>
              </a:spcAft>
              <a:buSzPts val="1400"/>
              <a:buNone/>
              <a:defRPr b="1" sz="1400"/>
            </a:lvl5pPr>
            <a:lvl6pPr lvl="5" rtl="0">
              <a:spcBef>
                <a:spcPts val="1600"/>
              </a:spcBef>
              <a:spcAft>
                <a:spcPts val="0"/>
              </a:spcAft>
              <a:buSzPts val="1400"/>
              <a:buNone/>
              <a:defRPr b="1" sz="1400"/>
            </a:lvl6pPr>
            <a:lvl7pPr lvl="6" rtl="0">
              <a:spcBef>
                <a:spcPts val="1600"/>
              </a:spcBef>
              <a:spcAft>
                <a:spcPts val="0"/>
              </a:spcAft>
              <a:buSzPts val="1400"/>
              <a:buNone/>
              <a:defRPr b="1" sz="1400"/>
            </a:lvl7pPr>
            <a:lvl8pPr lvl="7" rtl="0">
              <a:spcBef>
                <a:spcPts val="1600"/>
              </a:spcBef>
              <a:spcAft>
                <a:spcPts val="0"/>
              </a:spcAft>
              <a:buSzPts val="1400"/>
              <a:buNone/>
              <a:defRPr b="1" sz="1400"/>
            </a:lvl8pPr>
            <a:lvl9pPr lvl="8" rtl="0">
              <a:spcBef>
                <a:spcPts val="1600"/>
              </a:spcBef>
              <a:spcAft>
                <a:spcPts val="1600"/>
              </a:spcAft>
              <a:buSzPts val="1400"/>
              <a:buNone/>
              <a:defRPr b="1" sz="1400"/>
            </a:lvl9pPr>
          </a:lstStyle>
          <a:p/>
        </p:txBody>
      </p:sp>
      <p:sp>
        <p:nvSpPr>
          <p:cNvPr id="191" name="Google Shape;191;p11"/>
          <p:cNvSpPr txBox="1"/>
          <p:nvPr>
            <p:ph idx="2" type="subTitle"/>
          </p:nvPr>
        </p:nvSpPr>
        <p:spPr>
          <a:xfrm>
            <a:off x="913169" y="2325270"/>
            <a:ext cx="73164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1600"/>
              </a:spcBef>
              <a:spcAft>
                <a:spcPts val="0"/>
              </a:spcAft>
              <a:buSzPts val="1400"/>
              <a:buNone/>
              <a:defRPr b="1" sz="1400"/>
            </a:lvl2pPr>
            <a:lvl3pPr lvl="2" rtl="0">
              <a:spcBef>
                <a:spcPts val="1600"/>
              </a:spcBef>
              <a:spcAft>
                <a:spcPts val="0"/>
              </a:spcAft>
              <a:buSzPts val="1400"/>
              <a:buNone/>
              <a:defRPr b="1" sz="1400"/>
            </a:lvl3pPr>
            <a:lvl4pPr lvl="3" rtl="0">
              <a:spcBef>
                <a:spcPts val="1600"/>
              </a:spcBef>
              <a:spcAft>
                <a:spcPts val="0"/>
              </a:spcAft>
              <a:buSzPts val="1400"/>
              <a:buNone/>
              <a:defRPr b="1" sz="1400"/>
            </a:lvl4pPr>
            <a:lvl5pPr lvl="4" rtl="0">
              <a:spcBef>
                <a:spcPts val="1600"/>
              </a:spcBef>
              <a:spcAft>
                <a:spcPts val="0"/>
              </a:spcAft>
              <a:buSzPts val="1400"/>
              <a:buNone/>
              <a:defRPr b="1" sz="1400"/>
            </a:lvl5pPr>
            <a:lvl6pPr lvl="5" rtl="0">
              <a:spcBef>
                <a:spcPts val="1600"/>
              </a:spcBef>
              <a:spcAft>
                <a:spcPts val="0"/>
              </a:spcAft>
              <a:buSzPts val="1400"/>
              <a:buNone/>
              <a:defRPr b="1" sz="1400"/>
            </a:lvl6pPr>
            <a:lvl7pPr lvl="6" rtl="0">
              <a:spcBef>
                <a:spcPts val="1600"/>
              </a:spcBef>
              <a:spcAft>
                <a:spcPts val="0"/>
              </a:spcAft>
              <a:buSzPts val="1400"/>
              <a:buNone/>
              <a:defRPr b="1" sz="1400"/>
            </a:lvl7pPr>
            <a:lvl8pPr lvl="7" rtl="0">
              <a:spcBef>
                <a:spcPts val="1600"/>
              </a:spcBef>
              <a:spcAft>
                <a:spcPts val="0"/>
              </a:spcAft>
              <a:buSzPts val="1400"/>
              <a:buNone/>
              <a:defRPr b="1" sz="1400"/>
            </a:lvl8pPr>
            <a:lvl9pPr lvl="8" rtl="0">
              <a:spcBef>
                <a:spcPts val="1600"/>
              </a:spcBef>
              <a:spcAft>
                <a:spcPts val="1600"/>
              </a:spcAft>
              <a:buSzPts val="1400"/>
              <a:buNone/>
              <a:defRPr b="1" sz="1400"/>
            </a:lvl9pPr>
          </a:lstStyle>
          <a:p/>
        </p:txBody>
      </p:sp>
      <p:sp>
        <p:nvSpPr>
          <p:cNvPr id="192" name="Google Shape;192;p11"/>
          <p:cNvSpPr txBox="1"/>
          <p:nvPr>
            <p:ph idx="3" type="subTitle"/>
          </p:nvPr>
        </p:nvSpPr>
        <p:spPr>
          <a:xfrm>
            <a:off x="913169" y="3300338"/>
            <a:ext cx="73164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1600"/>
              </a:spcBef>
              <a:spcAft>
                <a:spcPts val="0"/>
              </a:spcAft>
              <a:buSzPts val="1400"/>
              <a:buNone/>
              <a:defRPr b="1" sz="1400"/>
            </a:lvl2pPr>
            <a:lvl3pPr lvl="2" rtl="0">
              <a:spcBef>
                <a:spcPts val="1600"/>
              </a:spcBef>
              <a:spcAft>
                <a:spcPts val="0"/>
              </a:spcAft>
              <a:buSzPts val="1400"/>
              <a:buNone/>
              <a:defRPr b="1" sz="1400"/>
            </a:lvl3pPr>
            <a:lvl4pPr lvl="3" rtl="0">
              <a:spcBef>
                <a:spcPts val="1600"/>
              </a:spcBef>
              <a:spcAft>
                <a:spcPts val="0"/>
              </a:spcAft>
              <a:buSzPts val="1400"/>
              <a:buNone/>
              <a:defRPr b="1" sz="1400"/>
            </a:lvl4pPr>
            <a:lvl5pPr lvl="4" rtl="0">
              <a:spcBef>
                <a:spcPts val="1600"/>
              </a:spcBef>
              <a:spcAft>
                <a:spcPts val="0"/>
              </a:spcAft>
              <a:buSzPts val="1400"/>
              <a:buNone/>
              <a:defRPr b="1" sz="1400"/>
            </a:lvl5pPr>
            <a:lvl6pPr lvl="5" rtl="0">
              <a:spcBef>
                <a:spcPts val="1600"/>
              </a:spcBef>
              <a:spcAft>
                <a:spcPts val="0"/>
              </a:spcAft>
              <a:buSzPts val="1400"/>
              <a:buNone/>
              <a:defRPr b="1" sz="1400"/>
            </a:lvl6pPr>
            <a:lvl7pPr lvl="6" rtl="0">
              <a:spcBef>
                <a:spcPts val="1600"/>
              </a:spcBef>
              <a:spcAft>
                <a:spcPts val="0"/>
              </a:spcAft>
              <a:buSzPts val="1400"/>
              <a:buNone/>
              <a:defRPr b="1" sz="1400"/>
            </a:lvl7pPr>
            <a:lvl8pPr lvl="7" rtl="0">
              <a:spcBef>
                <a:spcPts val="1600"/>
              </a:spcBef>
              <a:spcAft>
                <a:spcPts val="0"/>
              </a:spcAft>
              <a:buSzPts val="1400"/>
              <a:buNone/>
              <a:defRPr b="1" sz="1400"/>
            </a:lvl8pPr>
            <a:lvl9pPr lvl="8" rtl="0">
              <a:spcBef>
                <a:spcPts val="1600"/>
              </a:spcBef>
              <a:spcAft>
                <a:spcPts val="1600"/>
              </a:spcAft>
              <a:buSzPts val="1400"/>
              <a:buNone/>
              <a:defRPr b="1" sz="1400"/>
            </a:lvl9pPr>
          </a:lstStyle>
          <a:p/>
        </p:txBody>
      </p:sp>
      <p:sp>
        <p:nvSpPr>
          <p:cNvPr id="193" name="Google Shape;193;p11"/>
          <p:cNvSpPr txBox="1"/>
          <p:nvPr>
            <p:ph type="title"/>
          </p:nvPr>
        </p:nvSpPr>
        <p:spPr>
          <a:xfrm>
            <a:off x="513113" y="269147"/>
            <a:ext cx="73164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3000"/>
              <a:buFont typeface="Aldrich"/>
              <a:buNon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194" name="Google Shape;194;p11"/>
          <p:cNvSpPr txBox="1"/>
          <p:nvPr>
            <p:ph idx="4" type="body"/>
          </p:nvPr>
        </p:nvSpPr>
        <p:spPr>
          <a:xfrm>
            <a:off x="913163" y="1678664"/>
            <a:ext cx="7316400" cy="693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1600"/>
              </a:spcBef>
              <a:spcAft>
                <a:spcPts val="0"/>
              </a:spcAft>
              <a:buSzPts val="1100"/>
              <a:buChar char="○"/>
              <a:defRPr sz="1100"/>
            </a:lvl2pPr>
            <a:lvl3pPr indent="-298450" lvl="2" marL="1371600">
              <a:spcBef>
                <a:spcPts val="1600"/>
              </a:spcBef>
              <a:spcAft>
                <a:spcPts val="0"/>
              </a:spcAft>
              <a:buSzPts val="1100"/>
              <a:buChar char="■"/>
              <a:defRPr sz="1100"/>
            </a:lvl3pPr>
            <a:lvl4pPr indent="-298450" lvl="3" marL="1828800">
              <a:spcBef>
                <a:spcPts val="1600"/>
              </a:spcBef>
              <a:spcAft>
                <a:spcPts val="0"/>
              </a:spcAft>
              <a:buSzPts val="1100"/>
              <a:buChar char="●"/>
              <a:defRPr sz="1100"/>
            </a:lvl4pPr>
            <a:lvl5pPr indent="-298450" lvl="4" marL="2286000">
              <a:spcBef>
                <a:spcPts val="1600"/>
              </a:spcBef>
              <a:spcAft>
                <a:spcPts val="0"/>
              </a:spcAft>
              <a:buSzPts val="1100"/>
              <a:buChar char="○"/>
              <a:defRPr sz="1100"/>
            </a:lvl5pPr>
            <a:lvl6pPr indent="-298450" lvl="5" marL="2743200">
              <a:spcBef>
                <a:spcPts val="1600"/>
              </a:spcBef>
              <a:spcAft>
                <a:spcPts val="0"/>
              </a:spcAft>
              <a:buSzPts val="1100"/>
              <a:buChar char="■"/>
              <a:defRPr sz="1100"/>
            </a:lvl6pPr>
            <a:lvl7pPr indent="-298450" lvl="6" marL="3200400">
              <a:spcBef>
                <a:spcPts val="1600"/>
              </a:spcBef>
              <a:spcAft>
                <a:spcPts val="0"/>
              </a:spcAft>
              <a:buSzPts val="1100"/>
              <a:buChar char="●"/>
              <a:defRPr sz="1100"/>
            </a:lvl7pPr>
            <a:lvl8pPr indent="-298450" lvl="7" marL="3657600">
              <a:spcBef>
                <a:spcPts val="1600"/>
              </a:spcBef>
              <a:spcAft>
                <a:spcPts val="0"/>
              </a:spcAft>
              <a:buSzPts val="1100"/>
              <a:buChar char="○"/>
              <a:defRPr sz="1100"/>
            </a:lvl8pPr>
            <a:lvl9pPr indent="-298450" lvl="8" marL="4114800">
              <a:spcBef>
                <a:spcPts val="1600"/>
              </a:spcBef>
              <a:spcAft>
                <a:spcPts val="1600"/>
              </a:spcAft>
              <a:buSzPts val="1100"/>
              <a:buChar char="■"/>
              <a:defRPr sz="1100"/>
            </a:lvl9pPr>
          </a:lstStyle>
          <a:p/>
        </p:txBody>
      </p:sp>
      <p:sp>
        <p:nvSpPr>
          <p:cNvPr id="195" name="Google Shape;195;p11"/>
          <p:cNvSpPr txBox="1"/>
          <p:nvPr>
            <p:ph idx="5" type="body"/>
          </p:nvPr>
        </p:nvSpPr>
        <p:spPr>
          <a:xfrm>
            <a:off x="913163" y="2645158"/>
            <a:ext cx="7316400" cy="692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1600"/>
              </a:spcBef>
              <a:spcAft>
                <a:spcPts val="0"/>
              </a:spcAft>
              <a:buSzPts val="1100"/>
              <a:buChar char="○"/>
              <a:defRPr sz="1100"/>
            </a:lvl2pPr>
            <a:lvl3pPr indent="-298450" lvl="2" marL="1371600">
              <a:spcBef>
                <a:spcPts val="1600"/>
              </a:spcBef>
              <a:spcAft>
                <a:spcPts val="0"/>
              </a:spcAft>
              <a:buSzPts val="1100"/>
              <a:buChar char="■"/>
              <a:defRPr sz="1100"/>
            </a:lvl3pPr>
            <a:lvl4pPr indent="-298450" lvl="3" marL="1828800">
              <a:spcBef>
                <a:spcPts val="1600"/>
              </a:spcBef>
              <a:spcAft>
                <a:spcPts val="0"/>
              </a:spcAft>
              <a:buSzPts val="1100"/>
              <a:buChar char="●"/>
              <a:defRPr sz="1100"/>
            </a:lvl4pPr>
            <a:lvl5pPr indent="-298450" lvl="4" marL="2286000">
              <a:spcBef>
                <a:spcPts val="1600"/>
              </a:spcBef>
              <a:spcAft>
                <a:spcPts val="0"/>
              </a:spcAft>
              <a:buSzPts val="1100"/>
              <a:buChar char="○"/>
              <a:defRPr sz="1100"/>
            </a:lvl5pPr>
            <a:lvl6pPr indent="-298450" lvl="5" marL="2743200">
              <a:spcBef>
                <a:spcPts val="1600"/>
              </a:spcBef>
              <a:spcAft>
                <a:spcPts val="0"/>
              </a:spcAft>
              <a:buSzPts val="1100"/>
              <a:buChar char="■"/>
              <a:defRPr sz="1100"/>
            </a:lvl6pPr>
            <a:lvl7pPr indent="-298450" lvl="6" marL="3200400">
              <a:spcBef>
                <a:spcPts val="1600"/>
              </a:spcBef>
              <a:spcAft>
                <a:spcPts val="0"/>
              </a:spcAft>
              <a:buSzPts val="1100"/>
              <a:buChar char="●"/>
              <a:defRPr sz="1100"/>
            </a:lvl7pPr>
            <a:lvl8pPr indent="-298450" lvl="7" marL="3657600">
              <a:spcBef>
                <a:spcPts val="1600"/>
              </a:spcBef>
              <a:spcAft>
                <a:spcPts val="0"/>
              </a:spcAft>
              <a:buSzPts val="1100"/>
              <a:buChar char="○"/>
              <a:defRPr sz="1100"/>
            </a:lvl8pPr>
            <a:lvl9pPr indent="-298450" lvl="8" marL="4114800">
              <a:spcBef>
                <a:spcPts val="1600"/>
              </a:spcBef>
              <a:spcAft>
                <a:spcPts val="1600"/>
              </a:spcAft>
              <a:buSzPts val="1100"/>
              <a:buChar char="■"/>
              <a:defRPr sz="1100"/>
            </a:lvl9pPr>
          </a:lstStyle>
          <a:p/>
        </p:txBody>
      </p:sp>
      <p:sp>
        <p:nvSpPr>
          <p:cNvPr id="196" name="Google Shape;196;p11"/>
          <p:cNvSpPr txBox="1"/>
          <p:nvPr>
            <p:ph idx="6" type="body"/>
          </p:nvPr>
        </p:nvSpPr>
        <p:spPr>
          <a:xfrm>
            <a:off x="913163" y="3610303"/>
            <a:ext cx="7317600" cy="692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1600"/>
              </a:spcBef>
              <a:spcAft>
                <a:spcPts val="0"/>
              </a:spcAft>
              <a:buSzPts val="1100"/>
              <a:buChar char="○"/>
              <a:defRPr sz="1100"/>
            </a:lvl2pPr>
            <a:lvl3pPr indent="-298450" lvl="2" marL="1371600">
              <a:spcBef>
                <a:spcPts val="1600"/>
              </a:spcBef>
              <a:spcAft>
                <a:spcPts val="0"/>
              </a:spcAft>
              <a:buSzPts val="1100"/>
              <a:buChar char="■"/>
              <a:defRPr sz="1100"/>
            </a:lvl3pPr>
            <a:lvl4pPr indent="-298450" lvl="3" marL="1828800">
              <a:spcBef>
                <a:spcPts val="1600"/>
              </a:spcBef>
              <a:spcAft>
                <a:spcPts val="0"/>
              </a:spcAft>
              <a:buSzPts val="1100"/>
              <a:buChar char="●"/>
              <a:defRPr sz="1100"/>
            </a:lvl4pPr>
            <a:lvl5pPr indent="-298450" lvl="4" marL="2286000">
              <a:spcBef>
                <a:spcPts val="1600"/>
              </a:spcBef>
              <a:spcAft>
                <a:spcPts val="0"/>
              </a:spcAft>
              <a:buSzPts val="1100"/>
              <a:buChar char="○"/>
              <a:defRPr sz="1100"/>
            </a:lvl5pPr>
            <a:lvl6pPr indent="-298450" lvl="5" marL="2743200">
              <a:spcBef>
                <a:spcPts val="1600"/>
              </a:spcBef>
              <a:spcAft>
                <a:spcPts val="0"/>
              </a:spcAft>
              <a:buSzPts val="1100"/>
              <a:buChar char="■"/>
              <a:defRPr sz="1100"/>
            </a:lvl6pPr>
            <a:lvl7pPr indent="-298450" lvl="6" marL="3200400">
              <a:spcBef>
                <a:spcPts val="1600"/>
              </a:spcBef>
              <a:spcAft>
                <a:spcPts val="0"/>
              </a:spcAft>
              <a:buSzPts val="1100"/>
              <a:buChar char="●"/>
              <a:defRPr sz="1100"/>
            </a:lvl7pPr>
            <a:lvl8pPr indent="-298450" lvl="7" marL="3657600">
              <a:spcBef>
                <a:spcPts val="1600"/>
              </a:spcBef>
              <a:spcAft>
                <a:spcPts val="0"/>
              </a:spcAft>
              <a:buSzPts val="1100"/>
              <a:buChar char="○"/>
              <a:defRPr sz="1100"/>
            </a:lvl8pPr>
            <a:lvl9pPr indent="-298450" lvl="8" marL="4114800">
              <a:spcBef>
                <a:spcPts val="1600"/>
              </a:spcBef>
              <a:spcAft>
                <a:spcPts val="1600"/>
              </a:spcAft>
              <a:buSzPts val="1100"/>
              <a:buChar char="■"/>
              <a:defRPr sz="1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97" name="Shape 197"/>
        <p:cNvGrpSpPr/>
        <p:nvPr/>
      </p:nvGrpSpPr>
      <p:grpSpPr>
        <a:xfrm>
          <a:off x="0" y="0"/>
          <a:ext cx="0" cy="0"/>
          <a:chOff x="0" y="0"/>
          <a:chExt cx="0" cy="0"/>
        </a:xfrm>
      </p:grpSpPr>
      <p:sp>
        <p:nvSpPr>
          <p:cNvPr id="198" name="Google Shape;198;p12"/>
          <p:cNvSpPr/>
          <p:nvPr/>
        </p:nvSpPr>
        <p:spPr>
          <a:xfrm>
            <a:off x="6013238" y="1726125"/>
            <a:ext cx="2358900" cy="2927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99" name="Google Shape;199;p12"/>
          <p:cNvSpPr/>
          <p:nvPr/>
        </p:nvSpPr>
        <p:spPr>
          <a:xfrm>
            <a:off x="3352613" y="1726125"/>
            <a:ext cx="2358900" cy="2927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00" name="Google Shape;200;p12"/>
          <p:cNvSpPr/>
          <p:nvPr/>
        </p:nvSpPr>
        <p:spPr>
          <a:xfrm>
            <a:off x="691988" y="1726125"/>
            <a:ext cx="2358900" cy="2927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201" name="Google Shape;201;p12"/>
          <p:cNvGrpSpPr/>
          <p:nvPr/>
        </p:nvGrpSpPr>
        <p:grpSpPr>
          <a:xfrm>
            <a:off x="1108350" y="1223644"/>
            <a:ext cx="1561050" cy="1236825"/>
            <a:chOff x="1381925" y="1555325"/>
            <a:chExt cx="2081400" cy="1649100"/>
          </a:xfrm>
        </p:grpSpPr>
        <p:sp>
          <p:nvSpPr>
            <p:cNvPr id="202" name="Google Shape;202;p12"/>
            <p:cNvSpPr/>
            <p:nvPr/>
          </p:nvSpPr>
          <p:spPr>
            <a:xfrm>
              <a:off x="1381925"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fmla="val 3539"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04" name="Google Shape;204;p12"/>
          <p:cNvGrpSpPr/>
          <p:nvPr/>
        </p:nvGrpSpPr>
        <p:grpSpPr>
          <a:xfrm>
            <a:off x="1167128" y="1307350"/>
            <a:ext cx="476460" cy="1107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208" name="Google Shape;208;p12"/>
          <p:cNvGrpSpPr/>
          <p:nvPr/>
        </p:nvGrpSpPr>
        <p:grpSpPr>
          <a:xfrm>
            <a:off x="3751528" y="1223644"/>
            <a:ext cx="1561050" cy="1236825"/>
            <a:chOff x="5002050" y="1555325"/>
            <a:chExt cx="2081400" cy="1649100"/>
          </a:xfrm>
        </p:grpSpPr>
        <p:sp>
          <p:nvSpPr>
            <p:cNvPr id="209" name="Google Shape;209;p12"/>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11" name="Google Shape;211;p12"/>
          <p:cNvGrpSpPr/>
          <p:nvPr/>
        </p:nvGrpSpPr>
        <p:grpSpPr>
          <a:xfrm>
            <a:off x="6412163" y="1223644"/>
            <a:ext cx="1561050" cy="1236825"/>
            <a:chOff x="8549550" y="1555325"/>
            <a:chExt cx="2081400" cy="1649100"/>
          </a:xfrm>
        </p:grpSpPr>
        <p:sp>
          <p:nvSpPr>
            <p:cNvPr id="212" name="Google Shape;212;p12"/>
            <p:cNvSpPr/>
            <p:nvPr/>
          </p:nvSpPr>
          <p:spPr>
            <a:xfrm>
              <a:off x="85495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fmla="val 3539"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14" name="Google Shape;214;p12"/>
          <p:cNvGrpSpPr/>
          <p:nvPr/>
        </p:nvGrpSpPr>
        <p:grpSpPr>
          <a:xfrm>
            <a:off x="3789644" y="1307350"/>
            <a:ext cx="476460" cy="1107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218" name="Google Shape;218;p12"/>
          <p:cNvGrpSpPr/>
          <p:nvPr/>
        </p:nvGrpSpPr>
        <p:grpSpPr>
          <a:xfrm>
            <a:off x="6469113" y="1307350"/>
            <a:ext cx="476460" cy="1107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222" name="Google Shape;222;p12"/>
          <p:cNvSpPr txBox="1"/>
          <p:nvPr>
            <p:ph idx="1" type="subTitle"/>
          </p:nvPr>
        </p:nvSpPr>
        <p:spPr>
          <a:xfrm>
            <a:off x="891789" y="2672606"/>
            <a:ext cx="19941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600">
                <a:solidFill>
                  <a:schemeClr val="accent1"/>
                </a:solidFill>
              </a:defRPr>
            </a:lvl1pPr>
            <a:lvl2pPr lvl="1" rtl="0">
              <a:spcBef>
                <a:spcPts val="1600"/>
              </a:spcBef>
              <a:spcAft>
                <a:spcPts val="0"/>
              </a:spcAft>
              <a:buSzPts val="1600"/>
              <a:buNone/>
              <a:defRPr b="1" sz="1600"/>
            </a:lvl2pPr>
            <a:lvl3pPr lvl="2" rtl="0">
              <a:spcBef>
                <a:spcPts val="1600"/>
              </a:spcBef>
              <a:spcAft>
                <a:spcPts val="0"/>
              </a:spcAft>
              <a:buSzPts val="1600"/>
              <a:buNone/>
              <a:defRPr b="1" sz="1600"/>
            </a:lvl3pPr>
            <a:lvl4pPr lvl="3" rtl="0">
              <a:spcBef>
                <a:spcPts val="1600"/>
              </a:spcBef>
              <a:spcAft>
                <a:spcPts val="0"/>
              </a:spcAft>
              <a:buSzPts val="1600"/>
              <a:buNone/>
              <a:defRPr b="1" sz="1600"/>
            </a:lvl4pPr>
            <a:lvl5pPr lvl="4" rtl="0">
              <a:spcBef>
                <a:spcPts val="1600"/>
              </a:spcBef>
              <a:spcAft>
                <a:spcPts val="0"/>
              </a:spcAft>
              <a:buSzPts val="1600"/>
              <a:buNone/>
              <a:defRPr b="1" sz="1600"/>
            </a:lvl5pPr>
            <a:lvl6pPr lvl="5" rtl="0">
              <a:spcBef>
                <a:spcPts val="1600"/>
              </a:spcBef>
              <a:spcAft>
                <a:spcPts val="0"/>
              </a:spcAft>
              <a:buSzPts val="1600"/>
              <a:buNone/>
              <a:defRPr b="1" sz="1600"/>
            </a:lvl6pPr>
            <a:lvl7pPr lvl="6" rtl="0">
              <a:spcBef>
                <a:spcPts val="1600"/>
              </a:spcBef>
              <a:spcAft>
                <a:spcPts val="0"/>
              </a:spcAft>
              <a:buSzPts val="1600"/>
              <a:buNone/>
              <a:defRPr b="1" sz="1600"/>
            </a:lvl7pPr>
            <a:lvl8pPr lvl="7" rtl="0">
              <a:spcBef>
                <a:spcPts val="1600"/>
              </a:spcBef>
              <a:spcAft>
                <a:spcPts val="0"/>
              </a:spcAft>
              <a:buSzPts val="1600"/>
              <a:buNone/>
              <a:defRPr b="1" sz="1600"/>
            </a:lvl8pPr>
            <a:lvl9pPr lvl="8" rtl="0">
              <a:spcBef>
                <a:spcPts val="1600"/>
              </a:spcBef>
              <a:spcAft>
                <a:spcPts val="1600"/>
              </a:spcAft>
              <a:buSzPts val="1600"/>
              <a:buNone/>
              <a:defRPr b="1" sz="1600"/>
            </a:lvl9pPr>
          </a:lstStyle>
          <a:p/>
        </p:txBody>
      </p:sp>
      <p:sp>
        <p:nvSpPr>
          <p:cNvPr id="223" name="Google Shape;223;p12"/>
          <p:cNvSpPr txBox="1"/>
          <p:nvPr>
            <p:ph idx="2" type="subTitle"/>
          </p:nvPr>
        </p:nvSpPr>
        <p:spPr>
          <a:xfrm>
            <a:off x="3534977" y="2672606"/>
            <a:ext cx="19941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600">
                <a:solidFill>
                  <a:schemeClr val="accent2"/>
                </a:solidFill>
              </a:defRPr>
            </a:lvl1pPr>
            <a:lvl2pPr lvl="1" rtl="0">
              <a:spcBef>
                <a:spcPts val="1600"/>
              </a:spcBef>
              <a:spcAft>
                <a:spcPts val="0"/>
              </a:spcAft>
              <a:buSzPts val="1600"/>
              <a:buNone/>
              <a:defRPr b="1" sz="1600"/>
            </a:lvl2pPr>
            <a:lvl3pPr lvl="2" rtl="0">
              <a:spcBef>
                <a:spcPts val="1600"/>
              </a:spcBef>
              <a:spcAft>
                <a:spcPts val="0"/>
              </a:spcAft>
              <a:buSzPts val="1600"/>
              <a:buNone/>
              <a:defRPr b="1" sz="1600"/>
            </a:lvl3pPr>
            <a:lvl4pPr lvl="3" rtl="0">
              <a:spcBef>
                <a:spcPts val="1600"/>
              </a:spcBef>
              <a:spcAft>
                <a:spcPts val="0"/>
              </a:spcAft>
              <a:buSzPts val="1600"/>
              <a:buNone/>
              <a:defRPr b="1" sz="1600"/>
            </a:lvl4pPr>
            <a:lvl5pPr lvl="4" rtl="0">
              <a:spcBef>
                <a:spcPts val="1600"/>
              </a:spcBef>
              <a:spcAft>
                <a:spcPts val="0"/>
              </a:spcAft>
              <a:buSzPts val="1600"/>
              <a:buNone/>
              <a:defRPr b="1" sz="1600"/>
            </a:lvl5pPr>
            <a:lvl6pPr lvl="5" rtl="0">
              <a:spcBef>
                <a:spcPts val="1600"/>
              </a:spcBef>
              <a:spcAft>
                <a:spcPts val="0"/>
              </a:spcAft>
              <a:buSzPts val="1600"/>
              <a:buNone/>
              <a:defRPr b="1" sz="1600"/>
            </a:lvl6pPr>
            <a:lvl7pPr lvl="6" rtl="0">
              <a:spcBef>
                <a:spcPts val="1600"/>
              </a:spcBef>
              <a:spcAft>
                <a:spcPts val="0"/>
              </a:spcAft>
              <a:buSzPts val="1600"/>
              <a:buNone/>
              <a:defRPr b="1" sz="1600"/>
            </a:lvl7pPr>
            <a:lvl8pPr lvl="7" rtl="0">
              <a:spcBef>
                <a:spcPts val="1600"/>
              </a:spcBef>
              <a:spcAft>
                <a:spcPts val="0"/>
              </a:spcAft>
              <a:buSzPts val="1600"/>
              <a:buNone/>
              <a:defRPr b="1" sz="1600"/>
            </a:lvl8pPr>
            <a:lvl9pPr lvl="8" rtl="0">
              <a:spcBef>
                <a:spcPts val="1600"/>
              </a:spcBef>
              <a:spcAft>
                <a:spcPts val="1600"/>
              </a:spcAft>
              <a:buSzPts val="1600"/>
              <a:buNone/>
              <a:defRPr b="1" sz="1600"/>
            </a:lvl9pPr>
          </a:lstStyle>
          <a:p/>
        </p:txBody>
      </p:sp>
      <p:sp>
        <p:nvSpPr>
          <p:cNvPr id="224" name="Google Shape;224;p12"/>
          <p:cNvSpPr txBox="1"/>
          <p:nvPr>
            <p:ph idx="3" type="subTitle"/>
          </p:nvPr>
        </p:nvSpPr>
        <p:spPr>
          <a:xfrm>
            <a:off x="6178164" y="2672606"/>
            <a:ext cx="19941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b="1" sz="1600">
                <a:solidFill>
                  <a:schemeClr val="accent3"/>
                </a:solidFill>
              </a:defRPr>
            </a:lvl1pPr>
            <a:lvl2pPr lvl="1" rtl="0">
              <a:spcBef>
                <a:spcPts val="1600"/>
              </a:spcBef>
              <a:spcAft>
                <a:spcPts val="0"/>
              </a:spcAft>
              <a:buSzPts val="1600"/>
              <a:buNone/>
              <a:defRPr b="1" sz="1600"/>
            </a:lvl2pPr>
            <a:lvl3pPr lvl="2" rtl="0">
              <a:spcBef>
                <a:spcPts val="1600"/>
              </a:spcBef>
              <a:spcAft>
                <a:spcPts val="0"/>
              </a:spcAft>
              <a:buSzPts val="1600"/>
              <a:buNone/>
              <a:defRPr b="1" sz="1600"/>
            </a:lvl3pPr>
            <a:lvl4pPr lvl="3" rtl="0">
              <a:spcBef>
                <a:spcPts val="1600"/>
              </a:spcBef>
              <a:spcAft>
                <a:spcPts val="0"/>
              </a:spcAft>
              <a:buSzPts val="1600"/>
              <a:buNone/>
              <a:defRPr b="1" sz="1600"/>
            </a:lvl4pPr>
            <a:lvl5pPr lvl="4" rtl="0">
              <a:spcBef>
                <a:spcPts val="1600"/>
              </a:spcBef>
              <a:spcAft>
                <a:spcPts val="0"/>
              </a:spcAft>
              <a:buSzPts val="1600"/>
              <a:buNone/>
              <a:defRPr b="1" sz="1600"/>
            </a:lvl5pPr>
            <a:lvl6pPr lvl="5" rtl="0">
              <a:spcBef>
                <a:spcPts val="1600"/>
              </a:spcBef>
              <a:spcAft>
                <a:spcPts val="0"/>
              </a:spcAft>
              <a:buSzPts val="1600"/>
              <a:buNone/>
              <a:defRPr b="1" sz="1600"/>
            </a:lvl6pPr>
            <a:lvl7pPr lvl="6" rtl="0">
              <a:spcBef>
                <a:spcPts val="1600"/>
              </a:spcBef>
              <a:spcAft>
                <a:spcPts val="0"/>
              </a:spcAft>
              <a:buSzPts val="1600"/>
              <a:buNone/>
              <a:defRPr b="1" sz="1600"/>
            </a:lvl7pPr>
            <a:lvl8pPr lvl="7" rtl="0">
              <a:spcBef>
                <a:spcPts val="1600"/>
              </a:spcBef>
              <a:spcAft>
                <a:spcPts val="0"/>
              </a:spcAft>
              <a:buSzPts val="1600"/>
              <a:buNone/>
              <a:defRPr b="1" sz="1600"/>
            </a:lvl8pPr>
            <a:lvl9pPr lvl="8" rtl="0">
              <a:spcBef>
                <a:spcPts val="1600"/>
              </a:spcBef>
              <a:spcAft>
                <a:spcPts val="1600"/>
              </a:spcAft>
              <a:buSzPts val="1600"/>
              <a:buNone/>
              <a:defRPr b="1" sz="1600"/>
            </a:lvl9pPr>
          </a:lstStyle>
          <a:p/>
        </p:txBody>
      </p:sp>
      <p:sp>
        <p:nvSpPr>
          <p:cNvPr id="225" name="Google Shape;225;p12"/>
          <p:cNvSpPr txBox="1"/>
          <p:nvPr>
            <p:ph type="title"/>
          </p:nvPr>
        </p:nvSpPr>
        <p:spPr>
          <a:xfrm>
            <a:off x="891788" y="273581"/>
            <a:ext cx="7280700" cy="572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3000"/>
              <a:buFont typeface="Aldrich"/>
              <a:buNone/>
              <a:defRPr/>
            </a:lvl1pPr>
            <a:lvl2pPr lvl="1"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226" name="Google Shape;226;p12"/>
          <p:cNvSpPr txBox="1"/>
          <p:nvPr>
            <p:ph idx="4" type="body"/>
          </p:nvPr>
        </p:nvSpPr>
        <p:spPr>
          <a:xfrm>
            <a:off x="891788" y="3001069"/>
            <a:ext cx="1994100" cy="693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sz="1300"/>
            </a:lvl1pPr>
            <a:lvl2pPr indent="-311150" lvl="1" marL="914400" rtl="0">
              <a:spcBef>
                <a:spcPts val="160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227" name="Google Shape;227;p12"/>
          <p:cNvSpPr txBox="1"/>
          <p:nvPr>
            <p:ph idx="5" type="body"/>
          </p:nvPr>
        </p:nvSpPr>
        <p:spPr>
          <a:xfrm>
            <a:off x="3534975" y="2992497"/>
            <a:ext cx="1994100" cy="6927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sz="1300"/>
            </a:lvl1pPr>
            <a:lvl2pPr indent="-311150" lvl="1" marL="914400" rtl="0">
              <a:spcBef>
                <a:spcPts val="160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228" name="Google Shape;228;p12"/>
          <p:cNvSpPr txBox="1"/>
          <p:nvPr>
            <p:ph idx="6" type="body"/>
          </p:nvPr>
        </p:nvSpPr>
        <p:spPr>
          <a:xfrm>
            <a:off x="6178163" y="2982575"/>
            <a:ext cx="1994100" cy="6927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sz="1300"/>
            </a:lvl1pPr>
            <a:lvl2pPr indent="-311150" lvl="1" marL="914400" rtl="0">
              <a:spcBef>
                <a:spcPts val="160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29" name="Shape 229"/>
        <p:cNvGrpSpPr/>
        <p:nvPr/>
      </p:nvGrpSpPr>
      <p:grpSpPr>
        <a:xfrm>
          <a:off x="0" y="0"/>
          <a:ext cx="0" cy="0"/>
          <a:chOff x="0" y="0"/>
          <a:chExt cx="0" cy="0"/>
        </a:xfrm>
      </p:grpSpPr>
      <p:sp>
        <p:nvSpPr>
          <p:cNvPr id="230" name="Google Shape;230;p13"/>
          <p:cNvSpPr txBox="1"/>
          <p:nvPr>
            <p:ph type="title"/>
          </p:nvPr>
        </p:nvSpPr>
        <p:spPr>
          <a:xfrm>
            <a:off x="308456" y="1295250"/>
            <a:ext cx="3343800" cy="1782900"/>
          </a:xfrm>
          <a:prstGeom prst="rect">
            <a:avLst/>
          </a:prstGeom>
        </p:spPr>
        <p:txBody>
          <a:bodyPr anchorCtr="0" anchor="ctr"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11300"/>
              <a:buNone/>
              <a:defRPr sz="11300"/>
            </a:lvl2pPr>
            <a:lvl3pPr lvl="2" rtl="0">
              <a:spcBef>
                <a:spcPts val="0"/>
              </a:spcBef>
              <a:spcAft>
                <a:spcPts val="0"/>
              </a:spcAft>
              <a:buSzPts val="11300"/>
              <a:buNone/>
              <a:defRPr sz="11300"/>
            </a:lvl3pPr>
            <a:lvl4pPr lvl="3" rtl="0">
              <a:spcBef>
                <a:spcPts val="0"/>
              </a:spcBef>
              <a:spcAft>
                <a:spcPts val="0"/>
              </a:spcAft>
              <a:buSzPts val="11300"/>
              <a:buNone/>
              <a:defRPr sz="11300"/>
            </a:lvl4pPr>
            <a:lvl5pPr lvl="4" rtl="0">
              <a:spcBef>
                <a:spcPts val="0"/>
              </a:spcBef>
              <a:spcAft>
                <a:spcPts val="0"/>
              </a:spcAft>
              <a:buSzPts val="11300"/>
              <a:buNone/>
              <a:defRPr sz="11300"/>
            </a:lvl5pPr>
            <a:lvl6pPr lvl="5" rtl="0">
              <a:spcBef>
                <a:spcPts val="0"/>
              </a:spcBef>
              <a:spcAft>
                <a:spcPts val="0"/>
              </a:spcAft>
              <a:buSzPts val="11300"/>
              <a:buNone/>
              <a:defRPr sz="11300"/>
            </a:lvl6pPr>
            <a:lvl7pPr lvl="6" rtl="0">
              <a:spcBef>
                <a:spcPts val="0"/>
              </a:spcBef>
              <a:spcAft>
                <a:spcPts val="0"/>
              </a:spcAft>
              <a:buSzPts val="11300"/>
              <a:buNone/>
              <a:defRPr sz="11300"/>
            </a:lvl7pPr>
            <a:lvl8pPr lvl="7" rtl="0">
              <a:spcBef>
                <a:spcPts val="0"/>
              </a:spcBef>
              <a:spcAft>
                <a:spcPts val="0"/>
              </a:spcAft>
              <a:buSzPts val="11300"/>
              <a:buNone/>
              <a:defRPr sz="11300"/>
            </a:lvl8pPr>
            <a:lvl9pPr lvl="8" rtl="0">
              <a:spcBef>
                <a:spcPts val="0"/>
              </a:spcBef>
              <a:spcAft>
                <a:spcPts val="0"/>
              </a:spcAft>
              <a:buSzPts val="11300"/>
              <a:buNone/>
              <a:defRPr sz="11300"/>
            </a:lvl9pPr>
          </a:lstStyle>
          <a:p/>
        </p:txBody>
      </p:sp>
      <p:sp>
        <p:nvSpPr>
          <p:cNvPr id="231" name="Google Shape;231;p13"/>
          <p:cNvSpPr txBox="1"/>
          <p:nvPr>
            <p:ph idx="1" type="subTitle"/>
          </p:nvPr>
        </p:nvSpPr>
        <p:spPr>
          <a:xfrm>
            <a:off x="308456" y="3772331"/>
            <a:ext cx="3343800" cy="538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1600"/>
              </a:spcBef>
              <a:spcAft>
                <a:spcPts val="0"/>
              </a:spcAft>
              <a:buSzPts val="1400"/>
              <a:buNone/>
              <a:defRPr sz="1400"/>
            </a:lvl2pPr>
            <a:lvl3pPr lvl="2" rtl="0">
              <a:spcBef>
                <a:spcPts val="1600"/>
              </a:spcBef>
              <a:spcAft>
                <a:spcPts val="0"/>
              </a:spcAft>
              <a:buSzPts val="1400"/>
              <a:buNone/>
              <a:defRPr sz="1400"/>
            </a:lvl3pPr>
            <a:lvl4pPr lvl="3" rtl="0">
              <a:spcBef>
                <a:spcPts val="1600"/>
              </a:spcBef>
              <a:spcAft>
                <a:spcPts val="0"/>
              </a:spcAft>
              <a:buSzPts val="1400"/>
              <a:buNone/>
              <a:defRPr sz="1400"/>
            </a:lvl4pPr>
            <a:lvl5pPr lvl="4" rtl="0">
              <a:spcBef>
                <a:spcPts val="1600"/>
              </a:spcBef>
              <a:spcAft>
                <a:spcPts val="0"/>
              </a:spcAft>
              <a:buSzPts val="1400"/>
              <a:buNone/>
              <a:defRPr sz="1400"/>
            </a:lvl5pPr>
            <a:lvl6pPr lvl="5" rtl="0">
              <a:spcBef>
                <a:spcPts val="1600"/>
              </a:spcBef>
              <a:spcAft>
                <a:spcPts val="0"/>
              </a:spcAft>
              <a:buSzPts val="1400"/>
              <a:buNone/>
              <a:defRPr sz="1400"/>
            </a:lvl6pPr>
            <a:lvl7pPr lvl="6" rtl="0">
              <a:spcBef>
                <a:spcPts val="1600"/>
              </a:spcBef>
              <a:spcAft>
                <a:spcPts val="0"/>
              </a:spcAft>
              <a:buSzPts val="1400"/>
              <a:buNone/>
              <a:defRPr sz="1400"/>
            </a:lvl7pPr>
            <a:lvl8pPr lvl="7" rtl="0">
              <a:spcBef>
                <a:spcPts val="1600"/>
              </a:spcBef>
              <a:spcAft>
                <a:spcPts val="0"/>
              </a:spcAft>
              <a:buSzPts val="1400"/>
              <a:buNone/>
              <a:defRPr sz="1400"/>
            </a:lvl8pPr>
            <a:lvl9pPr lvl="8" rtl="0">
              <a:spcBef>
                <a:spcPts val="1600"/>
              </a:spcBef>
              <a:spcAft>
                <a:spcPts val="1600"/>
              </a:spcAft>
              <a:buSzPts val="14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32" name="Shape 232"/>
        <p:cNvGrpSpPr/>
        <p:nvPr/>
      </p:nvGrpSpPr>
      <p:grpSpPr>
        <a:xfrm>
          <a:off x="0" y="0"/>
          <a:ext cx="0" cy="0"/>
          <a:chOff x="0" y="0"/>
          <a:chExt cx="0" cy="0"/>
        </a:xfrm>
      </p:grpSpPr>
      <p:sp>
        <p:nvSpPr>
          <p:cNvPr id="233" name="Google Shape;233;p14"/>
          <p:cNvSpPr/>
          <p:nvPr/>
        </p:nvSpPr>
        <p:spPr>
          <a:xfrm>
            <a:off x="6215625" y="1746600"/>
            <a:ext cx="2571900" cy="2696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234" name="Google Shape;234;p14"/>
          <p:cNvGrpSpPr/>
          <p:nvPr/>
        </p:nvGrpSpPr>
        <p:grpSpPr>
          <a:xfrm>
            <a:off x="6322328" y="1844125"/>
            <a:ext cx="476460" cy="1107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238" name="Google Shape;238;p14"/>
          <p:cNvSpPr/>
          <p:nvPr/>
        </p:nvSpPr>
        <p:spPr>
          <a:xfrm>
            <a:off x="3286013" y="1321706"/>
            <a:ext cx="2571900" cy="2696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39" name="Google Shape;239;p14"/>
          <p:cNvSpPr/>
          <p:nvPr/>
        </p:nvSpPr>
        <p:spPr>
          <a:xfrm>
            <a:off x="3286013" y="1321706"/>
            <a:ext cx="2571900" cy="2696100"/>
          </a:xfrm>
          <a:prstGeom prst="roundRect">
            <a:avLst>
              <a:gd fmla="val 3539"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nvGrpSpPr>
          <p:cNvPr id="240" name="Google Shape;240;p14"/>
          <p:cNvGrpSpPr/>
          <p:nvPr/>
        </p:nvGrpSpPr>
        <p:grpSpPr>
          <a:xfrm>
            <a:off x="3392716" y="1419232"/>
            <a:ext cx="476460" cy="1107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244" name="Google Shape;244;p14"/>
          <p:cNvSpPr/>
          <p:nvPr/>
        </p:nvSpPr>
        <p:spPr>
          <a:xfrm>
            <a:off x="356400" y="1725638"/>
            <a:ext cx="2571900" cy="2696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245" name="Google Shape;245;p14"/>
          <p:cNvGrpSpPr/>
          <p:nvPr/>
        </p:nvGrpSpPr>
        <p:grpSpPr>
          <a:xfrm>
            <a:off x="463103" y="1823163"/>
            <a:ext cx="476460" cy="1107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249" name="Google Shape;249;p14"/>
          <p:cNvSpPr txBox="1"/>
          <p:nvPr>
            <p:ph hasCustomPrompt="1" type="title"/>
          </p:nvPr>
        </p:nvSpPr>
        <p:spPr>
          <a:xfrm>
            <a:off x="536269" y="2191763"/>
            <a:ext cx="2211300" cy="89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300"/>
              <a:buNone/>
              <a:defRPr b="0" sz="5300">
                <a:latin typeface="Roboto Mono SemiBold"/>
                <a:ea typeface="Roboto Mono SemiBold"/>
                <a:cs typeface="Roboto Mono SemiBold"/>
                <a:sym typeface="Roboto Mono SemiBold"/>
              </a:defRPr>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250" name="Google Shape;250;p14"/>
          <p:cNvSpPr txBox="1"/>
          <p:nvPr>
            <p:ph idx="2" type="title"/>
          </p:nvPr>
        </p:nvSpPr>
        <p:spPr>
          <a:xfrm>
            <a:off x="536269" y="273581"/>
            <a:ext cx="8036100" cy="572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3000"/>
              <a:buFont typeface="Aldrich"/>
              <a:buNone/>
              <a:defRPr/>
            </a:lvl1pPr>
            <a:lvl2pPr lvl="1"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2pPr>
            <a:lvl3pPr lvl="2"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3pPr>
            <a:lvl4pPr lvl="3"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4pPr>
            <a:lvl5pPr lvl="4"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5pPr>
            <a:lvl6pPr lvl="5"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6pPr>
            <a:lvl7pPr lvl="6"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7pPr>
            <a:lvl8pPr lvl="7"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8pPr>
            <a:lvl9pPr lvl="8" rtl="0"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9pPr>
          </a:lstStyle>
          <a:p/>
        </p:txBody>
      </p:sp>
      <p:sp>
        <p:nvSpPr>
          <p:cNvPr id="251" name="Google Shape;251;p14"/>
          <p:cNvSpPr txBox="1"/>
          <p:nvPr>
            <p:ph hasCustomPrompt="1" idx="3" type="title"/>
          </p:nvPr>
        </p:nvSpPr>
        <p:spPr>
          <a:xfrm>
            <a:off x="3448680" y="1848863"/>
            <a:ext cx="2211300" cy="89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300"/>
              <a:buNone/>
              <a:defRPr b="0" sz="5300">
                <a:latin typeface="Roboto Mono SemiBold"/>
                <a:ea typeface="Roboto Mono SemiBold"/>
                <a:cs typeface="Roboto Mono SemiBold"/>
                <a:sym typeface="Roboto Mono SemiBold"/>
              </a:defRPr>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252" name="Google Shape;252;p14"/>
          <p:cNvSpPr txBox="1"/>
          <p:nvPr>
            <p:ph hasCustomPrompt="1" idx="4" type="title"/>
          </p:nvPr>
        </p:nvSpPr>
        <p:spPr>
          <a:xfrm>
            <a:off x="6361090" y="2191763"/>
            <a:ext cx="2211300" cy="89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300"/>
              <a:buNone/>
              <a:defRPr b="0" sz="5300">
                <a:latin typeface="Roboto Mono SemiBold"/>
                <a:ea typeface="Roboto Mono SemiBold"/>
                <a:cs typeface="Roboto Mono SemiBold"/>
                <a:sym typeface="Roboto Mono SemiBold"/>
              </a:defRPr>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a:r>
              <a:t>xx%</a:t>
            </a:r>
          </a:p>
        </p:txBody>
      </p:sp>
      <p:sp>
        <p:nvSpPr>
          <p:cNvPr id="253" name="Google Shape;253;p14"/>
          <p:cNvSpPr txBox="1"/>
          <p:nvPr>
            <p:ph idx="1" type="body"/>
          </p:nvPr>
        </p:nvSpPr>
        <p:spPr>
          <a:xfrm>
            <a:off x="6361085" y="3122944"/>
            <a:ext cx="2211300" cy="693900"/>
          </a:xfrm>
          <a:prstGeom prst="rect">
            <a:avLst/>
          </a:prstGeom>
        </p:spPr>
        <p:txBody>
          <a:bodyPr anchorCtr="0" anchor="t" bIns="91425" lIns="91425" spcFirstLastPara="1" rIns="91425" wrap="square" tIns="91425">
            <a:noAutofit/>
          </a:bodyPr>
          <a:lstStyle>
            <a:lvl1pPr indent="-336550" lvl="0" marL="457200" algn="ctr">
              <a:lnSpc>
                <a:spcPct val="100000"/>
              </a:lnSpc>
              <a:spcBef>
                <a:spcPts val="0"/>
              </a:spcBef>
              <a:spcAft>
                <a:spcPts val="0"/>
              </a:spcAft>
              <a:buSzPts val="1700"/>
              <a:buChar char="●"/>
              <a:defRPr sz="1700"/>
            </a:lvl1pPr>
            <a:lvl2pPr indent="-336550" lvl="1" marL="914400" algn="ctr">
              <a:lnSpc>
                <a:spcPct val="100000"/>
              </a:lnSpc>
              <a:spcBef>
                <a:spcPts val="0"/>
              </a:spcBef>
              <a:spcAft>
                <a:spcPts val="0"/>
              </a:spcAft>
              <a:buSzPts val="1700"/>
              <a:buChar char="○"/>
              <a:defRPr sz="1700"/>
            </a:lvl2pPr>
            <a:lvl3pPr indent="-336550" lvl="2" marL="1371600" algn="ctr">
              <a:lnSpc>
                <a:spcPct val="100000"/>
              </a:lnSpc>
              <a:spcBef>
                <a:spcPts val="0"/>
              </a:spcBef>
              <a:spcAft>
                <a:spcPts val="0"/>
              </a:spcAft>
              <a:buSzPts val="1700"/>
              <a:buChar char="■"/>
              <a:defRPr sz="1700"/>
            </a:lvl3pPr>
            <a:lvl4pPr indent="-336550" lvl="3" marL="1828800" algn="ctr">
              <a:lnSpc>
                <a:spcPct val="100000"/>
              </a:lnSpc>
              <a:spcBef>
                <a:spcPts val="0"/>
              </a:spcBef>
              <a:spcAft>
                <a:spcPts val="0"/>
              </a:spcAft>
              <a:buSzPts val="1700"/>
              <a:buChar char="●"/>
              <a:defRPr sz="1700"/>
            </a:lvl4pPr>
            <a:lvl5pPr indent="-336550" lvl="4" marL="2286000" algn="ctr">
              <a:lnSpc>
                <a:spcPct val="100000"/>
              </a:lnSpc>
              <a:spcBef>
                <a:spcPts val="0"/>
              </a:spcBef>
              <a:spcAft>
                <a:spcPts val="0"/>
              </a:spcAft>
              <a:buSzPts val="1700"/>
              <a:buChar char="○"/>
              <a:defRPr sz="1700"/>
            </a:lvl5pPr>
            <a:lvl6pPr indent="-336550" lvl="5" marL="2743200" algn="ctr">
              <a:lnSpc>
                <a:spcPct val="100000"/>
              </a:lnSpc>
              <a:spcBef>
                <a:spcPts val="0"/>
              </a:spcBef>
              <a:spcAft>
                <a:spcPts val="0"/>
              </a:spcAft>
              <a:buSzPts val="1700"/>
              <a:buChar char="■"/>
              <a:defRPr sz="1700"/>
            </a:lvl6pPr>
            <a:lvl7pPr indent="-336550" lvl="6" marL="3200400" algn="ctr">
              <a:lnSpc>
                <a:spcPct val="100000"/>
              </a:lnSpc>
              <a:spcBef>
                <a:spcPts val="0"/>
              </a:spcBef>
              <a:spcAft>
                <a:spcPts val="0"/>
              </a:spcAft>
              <a:buSzPts val="1700"/>
              <a:buChar char="●"/>
              <a:defRPr sz="1700"/>
            </a:lvl7pPr>
            <a:lvl8pPr indent="-336550" lvl="7" marL="3657600" algn="ctr">
              <a:lnSpc>
                <a:spcPct val="100000"/>
              </a:lnSpc>
              <a:spcBef>
                <a:spcPts val="0"/>
              </a:spcBef>
              <a:spcAft>
                <a:spcPts val="0"/>
              </a:spcAft>
              <a:buSzPts val="1700"/>
              <a:buChar char="○"/>
              <a:defRPr sz="1700"/>
            </a:lvl8pPr>
            <a:lvl9pPr indent="-336550" lvl="8" marL="4114800" algn="ctr">
              <a:lnSpc>
                <a:spcPct val="100000"/>
              </a:lnSpc>
              <a:spcBef>
                <a:spcPts val="0"/>
              </a:spcBef>
              <a:spcAft>
                <a:spcPts val="0"/>
              </a:spcAft>
              <a:buSzPts val="1700"/>
              <a:buChar char="■"/>
              <a:defRPr sz="1700"/>
            </a:lvl9pPr>
          </a:lstStyle>
          <a:p/>
        </p:txBody>
      </p:sp>
      <p:sp>
        <p:nvSpPr>
          <p:cNvPr id="254" name="Google Shape;254;p14"/>
          <p:cNvSpPr txBox="1"/>
          <p:nvPr>
            <p:ph idx="5" type="body"/>
          </p:nvPr>
        </p:nvSpPr>
        <p:spPr>
          <a:xfrm>
            <a:off x="3448677" y="2771681"/>
            <a:ext cx="2211300" cy="693900"/>
          </a:xfrm>
          <a:prstGeom prst="rect">
            <a:avLst/>
          </a:prstGeom>
        </p:spPr>
        <p:txBody>
          <a:bodyPr anchorCtr="0" anchor="t" bIns="91425" lIns="91425" spcFirstLastPara="1" rIns="91425" wrap="square" tIns="91425">
            <a:noAutofit/>
          </a:bodyPr>
          <a:lstStyle>
            <a:lvl1pPr indent="-336550" lvl="0" marL="457200" rtl="0" algn="ctr">
              <a:lnSpc>
                <a:spcPct val="100000"/>
              </a:lnSpc>
              <a:spcBef>
                <a:spcPts val="0"/>
              </a:spcBef>
              <a:spcAft>
                <a:spcPts val="0"/>
              </a:spcAft>
              <a:buSzPts val="1700"/>
              <a:buChar char="●"/>
              <a:defRPr sz="1700"/>
            </a:lvl1pPr>
            <a:lvl2pPr indent="-336550" lvl="1" marL="914400" rtl="0" algn="ctr">
              <a:lnSpc>
                <a:spcPct val="100000"/>
              </a:lnSpc>
              <a:spcBef>
                <a:spcPts val="0"/>
              </a:spcBef>
              <a:spcAft>
                <a:spcPts val="0"/>
              </a:spcAft>
              <a:buSzPts val="1700"/>
              <a:buChar char="○"/>
              <a:defRPr sz="1700"/>
            </a:lvl2pPr>
            <a:lvl3pPr indent="-336550" lvl="2" marL="1371600" rtl="0" algn="ctr">
              <a:lnSpc>
                <a:spcPct val="100000"/>
              </a:lnSpc>
              <a:spcBef>
                <a:spcPts val="0"/>
              </a:spcBef>
              <a:spcAft>
                <a:spcPts val="0"/>
              </a:spcAft>
              <a:buSzPts val="1700"/>
              <a:buChar char="■"/>
              <a:defRPr sz="1700"/>
            </a:lvl3pPr>
            <a:lvl4pPr indent="-336550" lvl="3" marL="1828800" rtl="0" algn="ctr">
              <a:lnSpc>
                <a:spcPct val="100000"/>
              </a:lnSpc>
              <a:spcBef>
                <a:spcPts val="0"/>
              </a:spcBef>
              <a:spcAft>
                <a:spcPts val="0"/>
              </a:spcAft>
              <a:buSzPts val="1700"/>
              <a:buChar char="●"/>
              <a:defRPr sz="1700"/>
            </a:lvl4pPr>
            <a:lvl5pPr indent="-336550" lvl="4" marL="2286000" rtl="0" algn="ctr">
              <a:lnSpc>
                <a:spcPct val="100000"/>
              </a:lnSpc>
              <a:spcBef>
                <a:spcPts val="0"/>
              </a:spcBef>
              <a:spcAft>
                <a:spcPts val="0"/>
              </a:spcAft>
              <a:buSzPts val="1700"/>
              <a:buChar char="○"/>
              <a:defRPr sz="1700"/>
            </a:lvl5pPr>
            <a:lvl6pPr indent="-336550" lvl="5" marL="2743200" rtl="0" algn="ctr">
              <a:lnSpc>
                <a:spcPct val="100000"/>
              </a:lnSpc>
              <a:spcBef>
                <a:spcPts val="0"/>
              </a:spcBef>
              <a:spcAft>
                <a:spcPts val="0"/>
              </a:spcAft>
              <a:buSzPts val="1700"/>
              <a:buChar char="■"/>
              <a:defRPr sz="1700"/>
            </a:lvl6pPr>
            <a:lvl7pPr indent="-336550" lvl="6" marL="3200400" rtl="0" algn="ctr">
              <a:lnSpc>
                <a:spcPct val="100000"/>
              </a:lnSpc>
              <a:spcBef>
                <a:spcPts val="0"/>
              </a:spcBef>
              <a:spcAft>
                <a:spcPts val="0"/>
              </a:spcAft>
              <a:buSzPts val="1700"/>
              <a:buChar char="●"/>
              <a:defRPr sz="1700"/>
            </a:lvl7pPr>
            <a:lvl8pPr indent="-336550" lvl="7" marL="3657600" rtl="0" algn="ctr">
              <a:lnSpc>
                <a:spcPct val="100000"/>
              </a:lnSpc>
              <a:spcBef>
                <a:spcPts val="0"/>
              </a:spcBef>
              <a:spcAft>
                <a:spcPts val="0"/>
              </a:spcAft>
              <a:buSzPts val="1700"/>
              <a:buChar char="○"/>
              <a:defRPr sz="1700"/>
            </a:lvl8pPr>
            <a:lvl9pPr indent="-336550" lvl="8" marL="4114800" rtl="0" algn="ctr">
              <a:lnSpc>
                <a:spcPct val="100000"/>
              </a:lnSpc>
              <a:spcBef>
                <a:spcPts val="0"/>
              </a:spcBef>
              <a:spcAft>
                <a:spcPts val="0"/>
              </a:spcAft>
              <a:buSzPts val="1700"/>
              <a:buChar char="■"/>
              <a:defRPr sz="1700"/>
            </a:lvl9pPr>
          </a:lstStyle>
          <a:p/>
        </p:txBody>
      </p:sp>
      <p:sp>
        <p:nvSpPr>
          <p:cNvPr id="255" name="Google Shape;255;p14"/>
          <p:cNvSpPr txBox="1"/>
          <p:nvPr>
            <p:ph idx="6" type="body"/>
          </p:nvPr>
        </p:nvSpPr>
        <p:spPr>
          <a:xfrm>
            <a:off x="536269" y="3114581"/>
            <a:ext cx="2211300" cy="693900"/>
          </a:xfrm>
          <a:prstGeom prst="rect">
            <a:avLst/>
          </a:prstGeom>
        </p:spPr>
        <p:txBody>
          <a:bodyPr anchorCtr="0" anchor="t" bIns="91425" lIns="91425" spcFirstLastPara="1" rIns="91425" wrap="square" tIns="91425">
            <a:noAutofit/>
          </a:bodyPr>
          <a:lstStyle>
            <a:lvl1pPr indent="-336550" lvl="0" marL="457200" rtl="0" algn="ctr">
              <a:lnSpc>
                <a:spcPct val="100000"/>
              </a:lnSpc>
              <a:spcBef>
                <a:spcPts val="0"/>
              </a:spcBef>
              <a:spcAft>
                <a:spcPts val="0"/>
              </a:spcAft>
              <a:buSzPts val="1700"/>
              <a:buChar char="●"/>
              <a:defRPr sz="1700"/>
            </a:lvl1pPr>
            <a:lvl2pPr indent="-336550" lvl="1" marL="914400" rtl="0" algn="ctr">
              <a:lnSpc>
                <a:spcPct val="100000"/>
              </a:lnSpc>
              <a:spcBef>
                <a:spcPts val="0"/>
              </a:spcBef>
              <a:spcAft>
                <a:spcPts val="0"/>
              </a:spcAft>
              <a:buSzPts val="1700"/>
              <a:buChar char="○"/>
              <a:defRPr sz="1700"/>
            </a:lvl2pPr>
            <a:lvl3pPr indent="-336550" lvl="2" marL="1371600" rtl="0" algn="ctr">
              <a:lnSpc>
                <a:spcPct val="100000"/>
              </a:lnSpc>
              <a:spcBef>
                <a:spcPts val="0"/>
              </a:spcBef>
              <a:spcAft>
                <a:spcPts val="0"/>
              </a:spcAft>
              <a:buSzPts val="1700"/>
              <a:buChar char="■"/>
              <a:defRPr sz="1700"/>
            </a:lvl3pPr>
            <a:lvl4pPr indent="-336550" lvl="3" marL="1828800" rtl="0" algn="ctr">
              <a:lnSpc>
                <a:spcPct val="100000"/>
              </a:lnSpc>
              <a:spcBef>
                <a:spcPts val="0"/>
              </a:spcBef>
              <a:spcAft>
                <a:spcPts val="0"/>
              </a:spcAft>
              <a:buSzPts val="1700"/>
              <a:buChar char="●"/>
              <a:defRPr sz="1700"/>
            </a:lvl4pPr>
            <a:lvl5pPr indent="-336550" lvl="4" marL="2286000" rtl="0" algn="ctr">
              <a:lnSpc>
                <a:spcPct val="100000"/>
              </a:lnSpc>
              <a:spcBef>
                <a:spcPts val="0"/>
              </a:spcBef>
              <a:spcAft>
                <a:spcPts val="0"/>
              </a:spcAft>
              <a:buSzPts val="1700"/>
              <a:buChar char="○"/>
              <a:defRPr sz="1700"/>
            </a:lvl5pPr>
            <a:lvl6pPr indent="-336550" lvl="5" marL="2743200" rtl="0" algn="ctr">
              <a:lnSpc>
                <a:spcPct val="100000"/>
              </a:lnSpc>
              <a:spcBef>
                <a:spcPts val="0"/>
              </a:spcBef>
              <a:spcAft>
                <a:spcPts val="0"/>
              </a:spcAft>
              <a:buSzPts val="1700"/>
              <a:buChar char="■"/>
              <a:defRPr sz="1700"/>
            </a:lvl6pPr>
            <a:lvl7pPr indent="-336550" lvl="6" marL="3200400" rtl="0" algn="ctr">
              <a:lnSpc>
                <a:spcPct val="100000"/>
              </a:lnSpc>
              <a:spcBef>
                <a:spcPts val="0"/>
              </a:spcBef>
              <a:spcAft>
                <a:spcPts val="0"/>
              </a:spcAft>
              <a:buSzPts val="1700"/>
              <a:buChar char="●"/>
              <a:defRPr sz="1700"/>
            </a:lvl7pPr>
            <a:lvl8pPr indent="-336550" lvl="7" marL="3657600" rtl="0" algn="ctr">
              <a:lnSpc>
                <a:spcPct val="100000"/>
              </a:lnSpc>
              <a:spcBef>
                <a:spcPts val="0"/>
              </a:spcBef>
              <a:spcAft>
                <a:spcPts val="0"/>
              </a:spcAft>
              <a:buSzPts val="1700"/>
              <a:buChar char="○"/>
              <a:defRPr sz="1700"/>
            </a:lvl8pPr>
            <a:lvl9pPr indent="-336550" lvl="8" marL="4114800" rtl="0" algn="ctr">
              <a:lnSpc>
                <a:spcPct val="100000"/>
              </a:lnSpc>
              <a:spcBef>
                <a:spcPts val="0"/>
              </a:spcBef>
              <a:spcAft>
                <a:spcPts val="0"/>
              </a:spcAft>
              <a:buSzPts val="1700"/>
              <a:buChar char="■"/>
              <a:defRPr sz="17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56" name="Shape 256"/>
        <p:cNvGrpSpPr/>
        <p:nvPr/>
      </p:nvGrpSpPr>
      <p:grpSpPr>
        <a:xfrm>
          <a:off x="0" y="0"/>
          <a:ext cx="0" cy="0"/>
          <a:chOff x="0" y="0"/>
          <a:chExt cx="0" cy="0"/>
        </a:xfrm>
      </p:grpSpPr>
      <p:sp>
        <p:nvSpPr>
          <p:cNvPr id="257" name="Google Shape;257;p15"/>
          <p:cNvSpPr/>
          <p:nvPr/>
        </p:nvSpPr>
        <p:spPr>
          <a:xfrm>
            <a:off x="478256" y="1239113"/>
            <a:ext cx="82461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258" name="Google Shape;258;p15"/>
          <p:cNvGrpSpPr/>
          <p:nvPr/>
        </p:nvGrpSpPr>
        <p:grpSpPr>
          <a:xfrm>
            <a:off x="593191" y="1321694"/>
            <a:ext cx="476460" cy="1107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262" name="Google Shape;262;p15"/>
          <p:cNvSpPr txBox="1"/>
          <p:nvPr>
            <p:ph idx="1" type="subTitle"/>
          </p:nvPr>
        </p:nvSpPr>
        <p:spPr>
          <a:xfrm>
            <a:off x="801113" y="1794150"/>
            <a:ext cx="22635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500">
                <a:solidFill>
                  <a:schemeClr val="accent3"/>
                </a:solidFill>
              </a:defRPr>
            </a:lvl1pPr>
            <a:lvl2pPr lvl="1" rtl="0">
              <a:spcBef>
                <a:spcPts val="1600"/>
              </a:spcBef>
              <a:spcAft>
                <a:spcPts val="0"/>
              </a:spcAft>
              <a:buSzPts val="1500"/>
              <a:buNone/>
              <a:defRPr b="1" sz="1500"/>
            </a:lvl2pPr>
            <a:lvl3pPr lvl="2" rtl="0">
              <a:spcBef>
                <a:spcPts val="1600"/>
              </a:spcBef>
              <a:spcAft>
                <a:spcPts val="0"/>
              </a:spcAft>
              <a:buSzPts val="1500"/>
              <a:buNone/>
              <a:defRPr b="1" sz="1500"/>
            </a:lvl3pPr>
            <a:lvl4pPr lvl="3" rtl="0">
              <a:spcBef>
                <a:spcPts val="1600"/>
              </a:spcBef>
              <a:spcAft>
                <a:spcPts val="0"/>
              </a:spcAft>
              <a:buSzPts val="1500"/>
              <a:buNone/>
              <a:defRPr b="1" sz="1500"/>
            </a:lvl4pPr>
            <a:lvl5pPr lvl="4" rtl="0">
              <a:spcBef>
                <a:spcPts val="1600"/>
              </a:spcBef>
              <a:spcAft>
                <a:spcPts val="0"/>
              </a:spcAft>
              <a:buSzPts val="1500"/>
              <a:buNone/>
              <a:defRPr b="1" sz="1500"/>
            </a:lvl5pPr>
            <a:lvl6pPr lvl="5" rtl="0">
              <a:spcBef>
                <a:spcPts val="1600"/>
              </a:spcBef>
              <a:spcAft>
                <a:spcPts val="0"/>
              </a:spcAft>
              <a:buSzPts val="1500"/>
              <a:buNone/>
              <a:defRPr b="1" sz="1500"/>
            </a:lvl6pPr>
            <a:lvl7pPr lvl="6" rtl="0">
              <a:spcBef>
                <a:spcPts val="1600"/>
              </a:spcBef>
              <a:spcAft>
                <a:spcPts val="0"/>
              </a:spcAft>
              <a:buSzPts val="1500"/>
              <a:buNone/>
              <a:defRPr b="1" sz="1500"/>
            </a:lvl7pPr>
            <a:lvl8pPr lvl="7" rtl="0">
              <a:spcBef>
                <a:spcPts val="1600"/>
              </a:spcBef>
              <a:spcAft>
                <a:spcPts val="0"/>
              </a:spcAft>
              <a:buSzPts val="1500"/>
              <a:buNone/>
              <a:defRPr b="1" sz="1500"/>
            </a:lvl8pPr>
            <a:lvl9pPr lvl="8" rtl="0">
              <a:spcBef>
                <a:spcPts val="1600"/>
              </a:spcBef>
              <a:spcAft>
                <a:spcPts val="1600"/>
              </a:spcAft>
              <a:buSzPts val="1500"/>
              <a:buNone/>
              <a:defRPr b="1" sz="1500"/>
            </a:lvl9pPr>
          </a:lstStyle>
          <a:p/>
        </p:txBody>
      </p:sp>
      <p:sp>
        <p:nvSpPr>
          <p:cNvPr id="263" name="Google Shape;263;p15"/>
          <p:cNvSpPr txBox="1"/>
          <p:nvPr>
            <p:ph idx="2" type="subTitle"/>
          </p:nvPr>
        </p:nvSpPr>
        <p:spPr>
          <a:xfrm>
            <a:off x="801113" y="3186693"/>
            <a:ext cx="22635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500">
                <a:solidFill>
                  <a:schemeClr val="accent2"/>
                </a:solidFill>
              </a:defRPr>
            </a:lvl1pPr>
            <a:lvl2pPr lvl="1" rtl="0">
              <a:spcBef>
                <a:spcPts val="1600"/>
              </a:spcBef>
              <a:spcAft>
                <a:spcPts val="0"/>
              </a:spcAft>
              <a:buSzPts val="1500"/>
              <a:buNone/>
              <a:defRPr b="1" sz="1500"/>
            </a:lvl2pPr>
            <a:lvl3pPr lvl="2" rtl="0">
              <a:spcBef>
                <a:spcPts val="1600"/>
              </a:spcBef>
              <a:spcAft>
                <a:spcPts val="0"/>
              </a:spcAft>
              <a:buSzPts val="1500"/>
              <a:buNone/>
              <a:defRPr b="1" sz="1500"/>
            </a:lvl3pPr>
            <a:lvl4pPr lvl="3" rtl="0">
              <a:spcBef>
                <a:spcPts val="1600"/>
              </a:spcBef>
              <a:spcAft>
                <a:spcPts val="0"/>
              </a:spcAft>
              <a:buSzPts val="1500"/>
              <a:buNone/>
              <a:defRPr b="1" sz="1500"/>
            </a:lvl4pPr>
            <a:lvl5pPr lvl="4" rtl="0">
              <a:spcBef>
                <a:spcPts val="1600"/>
              </a:spcBef>
              <a:spcAft>
                <a:spcPts val="0"/>
              </a:spcAft>
              <a:buSzPts val="1500"/>
              <a:buNone/>
              <a:defRPr b="1" sz="1500"/>
            </a:lvl5pPr>
            <a:lvl6pPr lvl="5" rtl="0">
              <a:spcBef>
                <a:spcPts val="1600"/>
              </a:spcBef>
              <a:spcAft>
                <a:spcPts val="0"/>
              </a:spcAft>
              <a:buSzPts val="1500"/>
              <a:buNone/>
              <a:defRPr b="1" sz="1500"/>
            </a:lvl6pPr>
            <a:lvl7pPr lvl="6" rtl="0">
              <a:spcBef>
                <a:spcPts val="1600"/>
              </a:spcBef>
              <a:spcAft>
                <a:spcPts val="0"/>
              </a:spcAft>
              <a:buSzPts val="1500"/>
              <a:buNone/>
              <a:defRPr b="1" sz="1500"/>
            </a:lvl7pPr>
            <a:lvl8pPr lvl="7" rtl="0">
              <a:spcBef>
                <a:spcPts val="1600"/>
              </a:spcBef>
              <a:spcAft>
                <a:spcPts val="0"/>
              </a:spcAft>
              <a:buSzPts val="1500"/>
              <a:buNone/>
              <a:defRPr b="1" sz="1500"/>
            </a:lvl8pPr>
            <a:lvl9pPr lvl="8" rtl="0">
              <a:spcBef>
                <a:spcPts val="1600"/>
              </a:spcBef>
              <a:spcAft>
                <a:spcPts val="1600"/>
              </a:spcAft>
              <a:buSzPts val="1500"/>
              <a:buNone/>
              <a:defRPr b="1" sz="1500"/>
            </a:lvl9pPr>
          </a:lstStyle>
          <a:p/>
        </p:txBody>
      </p:sp>
      <p:sp>
        <p:nvSpPr>
          <p:cNvPr id="264" name="Google Shape;264;p15"/>
          <p:cNvSpPr txBox="1"/>
          <p:nvPr>
            <p:ph idx="3" type="subTitle"/>
          </p:nvPr>
        </p:nvSpPr>
        <p:spPr>
          <a:xfrm>
            <a:off x="6136020" y="1801185"/>
            <a:ext cx="22635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500">
                <a:solidFill>
                  <a:schemeClr val="accent1"/>
                </a:solidFill>
              </a:defRPr>
            </a:lvl1pPr>
            <a:lvl2pPr lvl="1" rtl="0">
              <a:spcBef>
                <a:spcPts val="1600"/>
              </a:spcBef>
              <a:spcAft>
                <a:spcPts val="0"/>
              </a:spcAft>
              <a:buSzPts val="1500"/>
              <a:buNone/>
              <a:defRPr b="1" sz="1500"/>
            </a:lvl2pPr>
            <a:lvl3pPr lvl="2" rtl="0">
              <a:spcBef>
                <a:spcPts val="1600"/>
              </a:spcBef>
              <a:spcAft>
                <a:spcPts val="0"/>
              </a:spcAft>
              <a:buSzPts val="1500"/>
              <a:buNone/>
              <a:defRPr b="1" sz="1500"/>
            </a:lvl3pPr>
            <a:lvl4pPr lvl="3" rtl="0">
              <a:spcBef>
                <a:spcPts val="1600"/>
              </a:spcBef>
              <a:spcAft>
                <a:spcPts val="0"/>
              </a:spcAft>
              <a:buSzPts val="1500"/>
              <a:buNone/>
              <a:defRPr b="1" sz="1500"/>
            </a:lvl4pPr>
            <a:lvl5pPr lvl="4" rtl="0">
              <a:spcBef>
                <a:spcPts val="1600"/>
              </a:spcBef>
              <a:spcAft>
                <a:spcPts val="0"/>
              </a:spcAft>
              <a:buSzPts val="1500"/>
              <a:buNone/>
              <a:defRPr b="1" sz="1500"/>
            </a:lvl5pPr>
            <a:lvl6pPr lvl="5" rtl="0">
              <a:spcBef>
                <a:spcPts val="1600"/>
              </a:spcBef>
              <a:spcAft>
                <a:spcPts val="0"/>
              </a:spcAft>
              <a:buSzPts val="1500"/>
              <a:buNone/>
              <a:defRPr b="1" sz="1500"/>
            </a:lvl6pPr>
            <a:lvl7pPr lvl="6" rtl="0">
              <a:spcBef>
                <a:spcPts val="1600"/>
              </a:spcBef>
              <a:spcAft>
                <a:spcPts val="0"/>
              </a:spcAft>
              <a:buSzPts val="1500"/>
              <a:buNone/>
              <a:defRPr b="1" sz="1500"/>
            </a:lvl7pPr>
            <a:lvl8pPr lvl="7" rtl="0">
              <a:spcBef>
                <a:spcPts val="1600"/>
              </a:spcBef>
              <a:spcAft>
                <a:spcPts val="0"/>
              </a:spcAft>
              <a:buSzPts val="1500"/>
              <a:buNone/>
              <a:defRPr b="1" sz="1500"/>
            </a:lvl8pPr>
            <a:lvl9pPr lvl="8" rtl="0">
              <a:spcBef>
                <a:spcPts val="1600"/>
              </a:spcBef>
              <a:spcAft>
                <a:spcPts val="1600"/>
              </a:spcAft>
              <a:buSzPts val="1500"/>
              <a:buNone/>
              <a:defRPr b="1" sz="1500"/>
            </a:lvl9pPr>
          </a:lstStyle>
          <a:p/>
        </p:txBody>
      </p:sp>
      <p:sp>
        <p:nvSpPr>
          <p:cNvPr id="265" name="Google Shape;265;p15"/>
          <p:cNvSpPr txBox="1"/>
          <p:nvPr>
            <p:ph idx="4" type="subTitle"/>
          </p:nvPr>
        </p:nvSpPr>
        <p:spPr>
          <a:xfrm>
            <a:off x="3482976" y="1807162"/>
            <a:ext cx="22635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500">
                <a:solidFill>
                  <a:schemeClr val="accent2"/>
                </a:solidFill>
              </a:defRPr>
            </a:lvl1pPr>
            <a:lvl2pPr lvl="1" rtl="0">
              <a:spcBef>
                <a:spcPts val="1600"/>
              </a:spcBef>
              <a:spcAft>
                <a:spcPts val="0"/>
              </a:spcAft>
              <a:buSzPts val="1500"/>
              <a:buNone/>
              <a:defRPr b="1" sz="1500"/>
            </a:lvl2pPr>
            <a:lvl3pPr lvl="2" rtl="0">
              <a:spcBef>
                <a:spcPts val="1600"/>
              </a:spcBef>
              <a:spcAft>
                <a:spcPts val="0"/>
              </a:spcAft>
              <a:buSzPts val="1500"/>
              <a:buNone/>
              <a:defRPr b="1" sz="1500"/>
            </a:lvl3pPr>
            <a:lvl4pPr lvl="3" rtl="0">
              <a:spcBef>
                <a:spcPts val="1600"/>
              </a:spcBef>
              <a:spcAft>
                <a:spcPts val="0"/>
              </a:spcAft>
              <a:buSzPts val="1500"/>
              <a:buNone/>
              <a:defRPr b="1" sz="1500"/>
            </a:lvl4pPr>
            <a:lvl5pPr lvl="4" rtl="0">
              <a:spcBef>
                <a:spcPts val="1600"/>
              </a:spcBef>
              <a:spcAft>
                <a:spcPts val="0"/>
              </a:spcAft>
              <a:buSzPts val="1500"/>
              <a:buNone/>
              <a:defRPr b="1" sz="1500"/>
            </a:lvl5pPr>
            <a:lvl6pPr lvl="5" rtl="0">
              <a:spcBef>
                <a:spcPts val="1600"/>
              </a:spcBef>
              <a:spcAft>
                <a:spcPts val="0"/>
              </a:spcAft>
              <a:buSzPts val="1500"/>
              <a:buNone/>
              <a:defRPr b="1" sz="1500"/>
            </a:lvl6pPr>
            <a:lvl7pPr lvl="6" rtl="0">
              <a:spcBef>
                <a:spcPts val="1600"/>
              </a:spcBef>
              <a:spcAft>
                <a:spcPts val="0"/>
              </a:spcAft>
              <a:buSzPts val="1500"/>
              <a:buNone/>
              <a:defRPr b="1" sz="1500"/>
            </a:lvl7pPr>
            <a:lvl8pPr lvl="7" rtl="0">
              <a:spcBef>
                <a:spcPts val="1600"/>
              </a:spcBef>
              <a:spcAft>
                <a:spcPts val="0"/>
              </a:spcAft>
              <a:buSzPts val="1500"/>
              <a:buNone/>
              <a:defRPr b="1" sz="1500"/>
            </a:lvl8pPr>
            <a:lvl9pPr lvl="8" rtl="0">
              <a:spcBef>
                <a:spcPts val="1600"/>
              </a:spcBef>
              <a:spcAft>
                <a:spcPts val="1600"/>
              </a:spcAft>
              <a:buSzPts val="1500"/>
              <a:buNone/>
              <a:defRPr b="1" sz="1500"/>
            </a:lvl9pPr>
          </a:lstStyle>
          <a:p/>
        </p:txBody>
      </p:sp>
      <p:sp>
        <p:nvSpPr>
          <p:cNvPr id="266" name="Google Shape;266;p15"/>
          <p:cNvSpPr txBox="1"/>
          <p:nvPr>
            <p:ph idx="5" type="subTitle"/>
          </p:nvPr>
        </p:nvSpPr>
        <p:spPr>
          <a:xfrm>
            <a:off x="3482976" y="3186693"/>
            <a:ext cx="22635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500">
                <a:solidFill>
                  <a:schemeClr val="accent1"/>
                </a:solidFill>
              </a:defRPr>
            </a:lvl1pPr>
            <a:lvl2pPr lvl="1" rtl="0">
              <a:spcBef>
                <a:spcPts val="1600"/>
              </a:spcBef>
              <a:spcAft>
                <a:spcPts val="0"/>
              </a:spcAft>
              <a:buSzPts val="1500"/>
              <a:buNone/>
              <a:defRPr b="1" sz="1500"/>
            </a:lvl2pPr>
            <a:lvl3pPr lvl="2" rtl="0">
              <a:spcBef>
                <a:spcPts val="1600"/>
              </a:spcBef>
              <a:spcAft>
                <a:spcPts val="0"/>
              </a:spcAft>
              <a:buSzPts val="1500"/>
              <a:buNone/>
              <a:defRPr b="1" sz="1500"/>
            </a:lvl3pPr>
            <a:lvl4pPr lvl="3" rtl="0">
              <a:spcBef>
                <a:spcPts val="1600"/>
              </a:spcBef>
              <a:spcAft>
                <a:spcPts val="0"/>
              </a:spcAft>
              <a:buSzPts val="1500"/>
              <a:buNone/>
              <a:defRPr b="1" sz="1500"/>
            </a:lvl4pPr>
            <a:lvl5pPr lvl="4" rtl="0">
              <a:spcBef>
                <a:spcPts val="1600"/>
              </a:spcBef>
              <a:spcAft>
                <a:spcPts val="0"/>
              </a:spcAft>
              <a:buSzPts val="1500"/>
              <a:buNone/>
              <a:defRPr b="1" sz="1500"/>
            </a:lvl5pPr>
            <a:lvl6pPr lvl="5" rtl="0">
              <a:spcBef>
                <a:spcPts val="1600"/>
              </a:spcBef>
              <a:spcAft>
                <a:spcPts val="0"/>
              </a:spcAft>
              <a:buSzPts val="1500"/>
              <a:buNone/>
              <a:defRPr b="1" sz="1500"/>
            </a:lvl6pPr>
            <a:lvl7pPr lvl="6" rtl="0">
              <a:spcBef>
                <a:spcPts val="1600"/>
              </a:spcBef>
              <a:spcAft>
                <a:spcPts val="0"/>
              </a:spcAft>
              <a:buSzPts val="1500"/>
              <a:buNone/>
              <a:defRPr b="1" sz="1500"/>
            </a:lvl7pPr>
            <a:lvl8pPr lvl="7" rtl="0">
              <a:spcBef>
                <a:spcPts val="1600"/>
              </a:spcBef>
              <a:spcAft>
                <a:spcPts val="0"/>
              </a:spcAft>
              <a:buSzPts val="1500"/>
              <a:buNone/>
              <a:defRPr b="1" sz="1500"/>
            </a:lvl8pPr>
            <a:lvl9pPr lvl="8" rtl="0">
              <a:spcBef>
                <a:spcPts val="1600"/>
              </a:spcBef>
              <a:spcAft>
                <a:spcPts val="1600"/>
              </a:spcAft>
              <a:buSzPts val="1500"/>
              <a:buNone/>
              <a:defRPr b="1" sz="1500"/>
            </a:lvl9pPr>
          </a:lstStyle>
          <a:p/>
        </p:txBody>
      </p:sp>
      <p:sp>
        <p:nvSpPr>
          <p:cNvPr id="267" name="Google Shape;267;p15"/>
          <p:cNvSpPr txBox="1"/>
          <p:nvPr>
            <p:ph idx="6" type="subTitle"/>
          </p:nvPr>
        </p:nvSpPr>
        <p:spPr>
          <a:xfrm>
            <a:off x="6136020" y="3172785"/>
            <a:ext cx="22635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500">
                <a:solidFill>
                  <a:schemeClr val="accent3"/>
                </a:solidFill>
              </a:defRPr>
            </a:lvl1pPr>
            <a:lvl2pPr lvl="1" rtl="0">
              <a:spcBef>
                <a:spcPts val="1600"/>
              </a:spcBef>
              <a:spcAft>
                <a:spcPts val="0"/>
              </a:spcAft>
              <a:buSzPts val="1500"/>
              <a:buNone/>
              <a:defRPr b="1" sz="1500"/>
            </a:lvl2pPr>
            <a:lvl3pPr lvl="2" rtl="0">
              <a:spcBef>
                <a:spcPts val="1600"/>
              </a:spcBef>
              <a:spcAft>
                <a:spcPts val="0"/>
              </a:spcAft>
              <a:buSzPts val="1500"/>
              <a:buNone/>
              <a:defRPr b="1" sz="1500"/>
            </a:lvl3pPr>
            <a:lvl4pPr lvl="3" rtl="0">
              <a:spcBef>
                <a:spcPts val="1600"/>
              </a:spcBef>
              <a:spcAft>
                <a:spcPts val="0"/>
              </a:spcAft>
              <a:buSzPts val="1500"/>
              <a:buNone/>
              <a:defRPr b="1" sz="1500"/>
            </a:lvl4pPr>
            <a:lvl5pPr lvl="4" rtl="0">
              <a:spcBef>
                <a:spcPts val="1600"/>
              </a:spcBef>
              <a:spcAft>
                <a:spcPts val="0"/>
              </a:spcAft>
              <a:buSzPts val="1500"/>
              <a:buNone/>
              <a:defRPr b="1" sz="1500"/>
            </a:lvl5pPr>
            <a:lvl6pPr lvl="5" rtl="0">
              <a:spcBef>
                <a:spcPts val="1600"/>
              </a:spcBef>
              <a:spcAft>
                <a:spcPts val="0"/>
              </a:spcAft>
              <a:buSzPts val="1500"/>
              <a:buNone/>
              <a:defRPr b="1" sz="1500"/>
            </a:lvl6pPr>
            <a:lvl7pPr lvl="6" rtl="0">
              <a:spcBef>
                <a:spcPts val="1600"/>
              </a:spcBef>
              <a:spcAft>
                <a:spcPts val="0"/>
              </a:spcAft>
              <a:buSzPts val="1500"/>
              <a:buNone/>
              <a:defRPr b="1" sz="1500"/>
            </a:lvl7pPr>
            <a:lvl8pPr lvl="7" rtl="0">
              <a:spcBef>
                <a:spcPts val="1600"/>
              </a:spcBef>
              <a:spcAft>
                <a:spcPts val="0"/>
              </a:spcAft>
              <a:buSzPts val="1500"/>
              <a:buNone/>
              <a:defRPr b="1" sz="1500"/>
            </a:lvl8pPr>
            <a:lvl9pPr lvl="8" rtl="0">
              <a:spcBef>
                <a:spcPts val="1600"/>
              </a:spcBef>
              <a:spcAft>
                <a:spcPts val="1600"/>
              </a:spcAft>
              <a:buSzPts val="1500"/>
              <a:buNone/>
              <a:defRPr b="1" sz="1500"/>
            </a:lvl9pPr>
          </a:lstStyle>
          <a:p/>
        </p:txBody>
      </p:sp>
      <p:sp>
        <p:nvSpPr>
          <p:cNvPr id="268" name="Google Shape;268;p15"/>
          <p:cNvSpPr txBox="1"/>
          <p:nvPr>
            <p:ph type="title"/>
          </p:nvPr>
        </p:nvSpPr>
        <p:spPr>
          <a:xfrm>
            <a:off x="540300" y="273581"/>
            <a:ext cx="81840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3000"/>
              <a:buFont typeface="Aldrich"/>
              <a:buNon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269" name="Google Shape;269;p15"/>
          <p:cNvSpPr txBox="1"/>
          <p:nvPr>
            <p:ph idx="7" type="body"/>
          </p:nvPr>
        </p:nvSpPr>
        <p:spPr>
          <a:xfrm>
            <a:off x="3482976" y="2113800"/>
            <a:ext cx="2263500" cy="625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0" name="Google Shape;270;p15"/>
          <p:cNvSpPr txBox="1"/>
          <p:nvPr>
            <p:ph idx="8" type="body"/>
          </p:nvPr>
        </p:nvSpPr>
        <p:spPr>
          <a:xfrm>
            <a:off x="6136020" y="3485400"/>
            <a:ext cx="2263500" cy="625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1" name="Google Shape;271;p15"/>
          <p:cNvSpPr txBox="1"/>
          <p:nvPr>
            <p:ph idx="9" type="body"/>
          </p:nvPr>
        </p:nvSpPr>
        <p:spPr>
          <a:xfrm>
            <a:off x="3482976" y="3485400"/>
            <a:ext cx="2263500" cy="625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2" name="Google Shape;272;p15"/>
          <p:cNvSpPr txBox="1"/>
          <p:nvPr>
            <p:ph idx="13" type="body"/>
          </p:nvPr>
        </p:nvSpPr>
        <p:spPr>
          <a:xfrm>
            <a:off x="801113" y="2113800"/>
            <a:ext cx="2263500" cy="625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3" name="Google Shape;273;p15"/>
          <p:cNvSpPr txBox="1"/>
          <p:nvPr>
            <p:ph idx="14" type="body"/>
          </p:nvPr>
        </p:nvSpPr>
        <p:spPr>
          <a:xfrm>
            <a:off x="6136020" y="2113800"/>
            <a:ext cx="2263500" cy="625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4" name="Google Shape;274;p15"/>
          <p:cNvSpPr txBox="1"/>
          <p:nvPr>
            <p:ph idx="15" type="body"/>
          </p:nvPr>
        </p:nvSpPr>
        <p:spPr>
          <a:xfrm>
            <a:off x="801113" y="3485400"/>
            <a:ext cx="2263500" cy="625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75" name="Shape 275"/>
        <p:cNvGrpSpPr/>
        <p:nvPr/>
      </p:nvGrpSpPr>
      <p:grpSpPr>
        <a:xfrm>
          <a:off x="0" y="0"/>
          <a:ext cx="0" cy="0"/>
          <a:chOff x="0" y="0"/>
          <a:chExt cx="0" cy="0"/>
        </a:xfrm>
      </p:grpSpPr>
      <p:sp>
        <p:nvSpPr>
          <p:cNvPr id="276" name="Google Shape;276;p16"/>
          <p:cNvSpPr/>
          <p:nvPr/>
        </p:nvSpPr>
        <p:spPr>
          <a:xfrm>
            <a:off x="268406" y="254925"/>
            <a:ext cx="8058300" cy="4479000"/>
          </a:xfrm>
          <a:prstGeom prst="roundRect">
            <a:avLst>
              <a:gd fmla="val 1957"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277" name="Google Shape;277;p16"/>
          <p:cNvGrpSpPr/>
          <p:nvPr/>
        </p:nvGrpSpPr>
        <p:grpSpPr>
          <a:xfrm>
            <a:off x="6163449" y="1255944"/>
            <a:ext cx="2722263" cy="3728615"/>
            <a:chOff x="5002050" y="1555325"/>
            <a:chExt cx="2081400" cy="1649100"/>
          </a:xfrm>
        </p:grpSpPr>
        <p:sp>
          <p:nvSpPr>
            <p:cNvPr id="278" name="Google Shape;278;p16"/>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280" name="Google Shape;280;p16"/>
          <p:cNvGrpSpPr/>
          <p:nvPr/>
        </p:nvGrpSpPr>
        <p:grpSpPr>
          <a:xfrm>
            <a:off x="341753" y="334338"/>
            <a:ext cx="476460" cy="1107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284" name="Google Shape;284;p16"/>
          <p:cNvGrpSpPr/>
          <p:nvPr/>
        </p:nvGrpSpPr>
        <p:grpSpPr>
          <a:xfrm>
            <a:off x="6249934" y="1322875"/>
            <a:ext cx="476460" cy="1107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288" name="Google Shape;288;p16"/>
          <p:cNvSpPr txBox="1"/>
          <p:nvPr>
            <p:ph idx="1" type="subTitle"/>
          </p:nvPr>
        </p:nvSpPr>
        <p:spPr>
          <a:xfrm>
            <a:off x="6341025" y="1583231"/>
            <a:ext cx="24234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400">
                <a:solidFill>
                  <a:schemeClr val="accent1"/>
                </a:solidFill>
              </a:defRPr>
            </a:lvl1pPr>
            <a:lvl2pPr lvl="1" rtl="0">
              <a:spcBef>
                <a:spcPts val="1600"/>
              </a:spcBef>
              <a:spcAft>
                <a:spcPts val="0"/>
              </a:spcAft>
              <a:buSzPts val="1400"/>
              <a:buNone/>
              <a:defRPr b="1" sz="1400"/>
            </a:lvl2pPr>
            <a:lvl3pPr lvl="2" rtl="0">
              <a:spcBef>
                <a:spcPts val="1600"/>
              </a:spcBef>
              <a:spcAft>
                <a:spcPts val="0"/>
              </a:spcAft>
              <a:buSzPts val="1400"/>
              <a:buNone/>
              <a:defRPr b="1" sz="1400"/>
            </a:lvl3pPr>
            <a:lvl4pPr lvl="3" rtl="0">
              <a:spcBef>
                <a:spcPts val="1600"/>
              </a:spcBef>
              <a:spcAft>
                <a:spcPts val="0"/>
              </a:spcAft>
              <a:buSzPts val="1400"/>
              <a:buNone/>
              <a:defRPr b="1" sz="1400"/>
            </a:lvl4pPr>
            <a:lvl5pPr lvl="4" rtl="0">
              <a:spcBef>
                <a:spcPts val="1600"/>
              </a:spcBef>
              <a:spcAft>
                <a:spcPts val="0"/>
              </a:spcAft>
              <a:buSzPts val="1400"/>
              <a:buNone/>
              <a:defRPr b="1" sz="1400"/>
            </a:lvl5pPr>
            <a:lvl6pPr lvl="5" rtl="0">
              <a:spcBef>
                <a:spcPts val="1600"/>
              </a:spcBef>
              <a:spcAft>
                <a:spcPts val="0"/>
              </a:spcAft>
              <a:buSzPts val="1400"/>
              <a:buNone/>
              <a:defRPr b="1" sz="1400"/>
            </a:lvl6pPr>
            <a:lvl7pPr lvl="6" rtl="0">
              <a:spcBef>
                <a:spcPts val="1600"/>
              </a:spcBef>
              <a:spcAft>
                <a:spcPts val="0"/>
              </a:spcAft>
              <a:buSzPts val="1400"/>
              <a:buNone/>
              <a:defRPr b="1" sz="1400"/>
            </a:lvl7pPr>
            <a:lvl8pPr lvl="7" rtl="0">
              <a:spcBef>
                <a:spcPts val="1600"/>
              </a:spcBef>
              <a:spcAft>
                <a:spcPts val="0"/>
              </a:spcAft>
              <a:buSzPts val="1400"/>
              <a:buNone/>
              <a:defRPr b="1" sz="1400"/>
            </a:lvl8pPr>
            <a:lvl9pPr lvl="8" rtl="0">
              <a:spcBef>
                <a:spcPts val="1600"/>
              </a:spcBef>
              <a:spcAft>
                <a:spcPts val="1600"/>
              </a:spcAft>
              <a:buSzPts val="1400"/>
              <a:buNone/>
              <a:defRPr b="1" sz="1400"/>
            </a:lvl9pPr>
          </a:lstStyle>
          <a:p/>
        </p:txBody>
      </p:sp>
      <p:sp>
        <p:nvSpPr>
          <p:cNvPr id="289" name="Google Shape;289;p16"/>
          <p:cNvSpPr txBox="1"/>
          <p:nvPr>
            <p:ph idx="2" type="subTitle"/>
          </p:nvPr>
        </p:nvSpPr>
        <p:spPr>
          <a:xfrm>
            <a:off x="6341025" y="3248518"/>
            <a:ext cx="2423400" cy="45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1400">
                <a:solidFill>
                  <a:schemeClr val="accent3"/>
                </a:solidFill>
              </a:defRPr>
            </a:lvl1pPr>
            <a:lvl2pPr lvl="1" rtl="0">
              <a:spcBef>
                <a:spcPts val="1600"/>
              </a:spcBef>
              <a:spcAft>
                <a:spcPts val="0"/>
              </a:spcAft>
              <a:buSzPts val="1400"/>
              <a:buNone/>
              <a:defRPr b="1" sz="1400"/>
            </a:lvl2pPr>
            <a:lvl3pPr lvl="2" rtl="0">
              <a:spcBef>
                <a:spcPts val="1600"/>
              </a:spcBef>
              <a:spcAft>
                <a:spcPts val="0"/>
              </a:spcAft>
              <a:buSzPts val="1400"/>
              <a:buNone/>
              <a:defRPr b="1" sz="1400"/>
            </a:lvl3pPr>
            <a:lvl4pPr lvl="3" rtl="0">
              <a:spcBef>
                <a:spcPts val="1600"/>
              </a:spcBef>
              <a:spcAft>
                <a:spcPts val="0"/>
              </a:spcAft>
              <a:buSzPts val="1400"/>
              <a:buNone/>
              <a:defRPr b="1" sz="1400"/>
            </a:lvl4pPr>
            <a:lvl5pPr lvl="4" rtl="0">
              <a:spcBef>
                <a:spcPts val="1600"/>
              </a:spcBef>
              <a:spcAft>
                <a:spcPts val="0"/>
              </a:spcAft>
              <a:buSzPts val="1400"/>
              <a:buNone/>
              <a:defRPr b="1" sz="1400"/>
            </a:lvl5pPr>
            <a:lvl6pPr lvl="5" rtl="0">
              <a:spcBef>
                <a:spcPts val="1600"/>
              </a:spcBef>
              <a:spcAft>
                <a:spcPts val="0"/>
              </a:spcAft>
              <a:buSzPts val="1400"/>
              <a:buNone/>
              <a:defRPr b="1" sz="1400"/>
            </a:lvl6pPr>
            <a:lvl7pPr lvl="6" rtl="0">
              <a:spcBef>
                <a:spcPts val="1600"/>
              </a:spcBef>
              <a:spcAft>
                <a:spcPts val="0"/>
              </a:spcAft>
              <a:buSzPts val="1400"/>
              <a:buNone/>
              <a:defRPr b="1" sz="1400"/>
            </a:lvl7pPr>
            <a:lvl8pPr lvl="7" rtl="0">
              <a:spcBef>
                <a:spcPts val="1600"/>
              </a:spcBef>
              <a:spcAft>
                <a:spcPts val="0"/>
              </a:spcAft>
              <a:buSzPts val="1400"/>
              <a:buNone/>
              <a:defRPr b="1" sz="1400"/>
            </a:lvl8pPr>
            <a:lvl9pPr lvl="8" rtl="0">
              <a:spcBef>
                <a:spcPts val="1600"/>
              </a:spcBef>
              <a:spcAft>
                <a:spcPts val="1600"/>
              </a:spcAft>
              <a:buSzPts val="1400"/>
              <a:buNone/>
              <a:defRPr b="1" sz="1400"/>
            </a:lvl9pPr>
          </a:lstStyle>
          <a:p/>
        </p:txBody>
      </p:sp>
      <p:sp>
        <p:nvSpPr>
          <p:cNvPr id="290" name="Google Shape;290;p16"/>
          <p:cNvSpPr txBox="1"/>
          <p:nvPr>
            <p:ph type="title"/>
          </p:nvPr>
        </p:nvSpPr>
        <p:spPr>
          <a:xfrm>
            <a:off x="426000" y="445031"/>
            <a:ext cx="7764000" cy="572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3000"/>
              <a:buFont typeface="Aldrich"/>
              <a:buNon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291" name="Google Shape;291;p16"/>
          <p:cNvSpPr txBox="1"/>
          <p:nvPr>
            <p:ph idx="3" type="body"/>
          </p:nvPr>
        </p:nvSpPr>
        <p:spPr>
          <a:xfrm>
            <a:off x="6341025" y="1910231"/>
            <a:ext cx="2423400" cy="11652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sz="1100"/>
            </a:lvl1pPr>
            <a:lvl2pPr indent="-298450" lvl="1" marL="914400">
              <a:lnSpc>
                <a:spcPct val="100000"/>
              </a:lnSpc>
              <a:spcBef>
                <a:spcPts val="0"/>
              </a:spcBef>
              <a:spcAft>
                <a:spcPts val="0"/>
              </a:spcAft>
              <a:buSzPts val="1100"/>
              <a:buChar char="○"/>
              <a:defRPr sz="1100"/>
            </a:lvl2pPr>
            <a:lvl3pPr indent="-298450" lvl="2" marL="1371600">
              <a:lnSpc>
                <a:spcPct val="100000"/>
              </a:lnSpc>
              <a:spcBef>
                <a:spcPts val="0"/>
              </a:spcBef>
              <a:spcAft>
                <a:spcPts val="0"/>
              </a:spcAft>
              <a:buSzPts val="1100"/>
              <a:buChar char="■"/>
              <a:defRPr sz="1100"/>
            </a:lvl3pPr>
            <a:lvl4pPr indent="-298450" lvl="3" marL="1828800">
              <a:lnSpc>
                <a:spcPct val="100000"/>
              </a:lnSpc>
              <a:spcBef>
                <a:spcPts val="0"/>
              </a:spcBef>
              <a:spcAft>
                <a:spcPts val="0"/>
              </a:spcAft>
              <a:buSzPts val="1100"/>
              <a:buChar char="●"/>
              <a:defRPr sz="1100"/>
            </a:lvl4pPr>
            <a:lvl5pPr indent="-298450" lvl="4" marL="2286000">
              <a:lnSpc>
                <a:spcPct val="100000"/>
              </a:lnSpc>
              <a:spcBef>
                <a:spcPts val="0"/>
              </a:spcBef>
              <a:spcAft>
                <a:spcPts val="0"/>
              </a:spcAft>
              <a:buSzPts val="1100"/>
              <a:buChar char="○"/>
              <a:defRPr sz="1100"/>
            </a:lvl5pPr>
            <a:lvl6pPr indent="-298450" lvl="5" marL="2743200">
              <a:lnSpc>
                <a:spcPct val="100000"/>
              </a:lnSpc>
              <a:spcBef>
                <a:spcPts val="0"/>
              </a:spcBef>
              <a:spcAft>
                <a:spcPts val="0"/>
              </a:spcAft>
              <a:buSzPts val="1100"/>
              <a:buChar char="■"/>
              <a:defRPr sz="1100"/>
            </a:lvl6pPr>
            <a:lvl7pPr indent="-298450" lvl="6" marL="3200400">
              <a:lnSpc>
                <a:spcPct val="100000"/>
              </a:lnSpc>
              <a:spcBef>
                <a:spcPts val="0"/>
              </a:spcBef>
              <a:spcAft>
                <a:spcPts val="0"/>
              </a:spcAft>
              <a:buSzPts val="1100"/>
              <a:buChar char="●"/>
              <a:defRPr sz="1100"/>
            </a:lvl7pPr>
            <a:lvl8pPr indent="-298450" lvl="7" marL="3657600">
              <a:lnSpc>
                <a:spcPct val="100000"/>
              </a:lnSpc>
              <a:spcBef>
                <a:spcPts val="0"/>
              </a:spcBef>
              <a:spcAft>
                <a:spcPts val="0"/>
              </a:spcAft>
              <a:buSzPts val="1100"/>
              <a:buChar char="○"/>
              <a:defRPr sz="1100"/>
            </a:lvl8pPr>
            <a:lvl9pPr indent="-298450" lvl="8" marL="4114800">
              <a:lnSpc>
                <a:spcPct val="100000"/>
              </a:lnSpc>
              <a:spcBef>
                <a:spcPts val="0"/>
              </a:spcBef>
              <a:spcAft>
                <a:spcPts val="0"/>
              </a:spcAft>
              <a:buSzPts val="1100"/>
              <a:buChar char="■"/>
              <a:defRPr sz="1100"/>
            </a:lvl9pPr>
          </a:lstStyle>
          <a:p/>
        </p:txBody>
      </p:sp>
      <p:sp>
        <p:nvSpPr>
          <p:cNvPr id="292" name="Google Shape;292;p16"/>
          <p:cNvSpPr txBox="1"/>
          <p:nvPr>
            <p:ph idx="4" type="body"/>
          </p:nvPr>
        </p:nvSpPr>
        <p:spPr>
          <a:xfrm>
            <a:off x="6341025" y="3551475"/>
            <a:ext cx="2423400" cy="11652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0"/>
              </a:spcBef>
              <a:spcAft>
                <a:spcPts val="0"/>
              </a:spcAft>
              <a:buSzPts val="1100"/>
              <a:buChar char="○"/>
              <a:defRPr sz="1100"/>
            </a:lvl2pPr>
            <a:lvl3pPr indent="-298450" lvl="2" marL="1371600" rtl="0">
              <a:lnSpc>
                <a:spcPct val="100000"/>
              </a:lnSpc>
              <a:spcBef>
                <a:spcPts val="0"/>
              </a:spcBef>
              <a:spcAft>
                <a:spcPts val="0"/>
              </a:spcAft>
              <a:buSzPts val="1100"/>
              <a:buChar char="■"/>
              <a:defRPr sz="1100"/>
            </a:lvl3pPr>
            <a:lvl4pPr indent="-298450" lvl="3" marL="1828800" rtl="0">
              <a:lnSpc>
                <a:spcPct val="100000"/>
              </a:lnSpc>
              <a:spcBef>
                <a:spcPts val="0"/>
              </a:spcBef>
              <a:spcAft>
                <a:spcPts val="0"/>
              </a:spcAft>
              <a:buSzPts val="1100"/>
              <a:buChar char="●"/>
              <a:defRPr sz="1100"/>
            </a:lvl4pPr>
            <a:lvl5pPr indent="-298450" lvl="4" marL="2286000" rtl="0">
              <a:lnSpc>
                <a:spcPct val="100000"/>
              </a:lnSpc>
              <a:spcBef>
                <a:spcPts val="0"/>
              </a:spcBef>
              <a:spcAft>
                <a:spcPts val="0"/>
              </a:spcAft>
              <a:buSzPts val="1100"/>
              <a:buChar char="○"/>
              <a:defRPr sz="1100"/>
            </a:lvl5pPr>
            <a:lvl6pPr indent="-298450" lvl="5" marL="2743200" rtl="0">
              <a:lnSpc>
                <a:spcPct val="100000"/>
              </a:lnSpc>
              <a:spcBef>
                <a:spcPts val="0"/>
              </a:spcBef>
              <a:spcAft>
                <a:spcPts val="0"/>
              </a:spcAft>
              <a:buSzPts val="1100"/>
              <a:buChar char="■"/>
              <a:defRPr sz="1100"/>
            </a:lvl6pPr>
            <a:lvl7pPr indent="-298450" lvl="6" marL="3200400" rtl="0">
              <a:lnSpc>
                <a:spcPct val="100000"/>
              </a:lnSpc>
              <a:spcBef>
                <a:spcPts val="0"/>
              </a:spcBef>
              <a:spcAft>
                <a:spcPts val="0"/>
              </a:spcAft>
              <a:buSzPts val="1100"/>
              <a:buChar char="●"/>
              <a:defRPr sz="1100"/>
            </a:lvl7pPr>
            <a:lvl8pPr indent="-298450" lvl="7" marL="3657600" rtl="0">
              <a:lnSpc>
                <a:spcPct val="100000"/>
              </a:lnSpc>
              <a:spcBef>
                <a:spcPts val="0"/>
              </a:spcBef>
              <a:spcAft>
                <a:spcPts val="0"/>
              </a:spcAft>
              <a:buSzPts val="1100"/>
              <a:buChar char="○"/>
              <a:defRPr sz="1100"/>
            </a:lvl8pPr>
            <a:lvl9pPr indent="-298450" lvl="8" marL="4114800" rtl="0">
              <a:lnSpc>
                <a:spcPct val="100000"/>
              </a:lnSpc>
              <a:spcBef>
                <a:spcPts val="0"/>
              </a:spcBef>
              <a:spcAft>
                <a:spcPts val="0"/>
              </a:spcAft>
              <a:buSzPts val="1100"/>
              <a:buChar char="■"/>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93" name="Shape 293"/>
        <p:cNvGrpSpPr/>
        <p:nvPr/>
      </p:nvGrpSpPr>
      <p:grpSpPr>
        <a:xfrm>
          <a:off x="0" y="0"/>
          <a:ext cx="0" cy="0"/>
          <a:chOff x="0" y="0"/>
          <a:chExt cx="0" cy="0"/>
        </a:xfrm>
      </p:grpSpPr>
      <p:sp>
        <p:nvSpPr>
          <p:cNvPr id="294" name="Google Shape;294;p17"/>
          <p:cNvSpPr/>
          <p:nvPr/>
        </p:nvSpPr>
        <p:spPr>
          <a:xfrm>
            <a:off x="7316663" y="1513219"/>
            <a:ext cx="1659000" cy="2696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295" name="Google Shape;295;p17"/>
          <p:cNvGrpSpPr/>
          <p:nvPr/>
        </p:nvGrpSpPr>
        <p:grpSpPr>
          <a:xfrm>
            <a:off x="7422709" y="1610744"/>
            <a:ext cx="476460" cy="1107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299" name="Google Shape;299;p17"/>
          <p:cNvGrpSpPr/>
          <p:nvPr/>
        </p:nvGrpSpPr>
        <p:grpSpPr>
          <a:xfrm>
            <a:off x="5529598" y="1513219"/>
            <a:ext cx="1658925" cy="2696175"/>
            <a:chOff x="7395788" y="2017625"/>
            <a:chExt cx="2211900" cy="3594900"/>
          </a:xfrm>
        </p:grpSpPr>
        <p:sp>
          <p:nvSpPr>
            <p:cNvPr id="300" name="Google Shape;300;p17"/>
            <p:cNvSpPr/>
            <p:nvPr/>
          </p:nvSpPr>
          <p:spPr>
            <a:xfrm>
              <a:off x="739578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fmla="val 3539"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sp>
        <p:nvSpPr>
          <p:cNvPr id="302" name="Google Shape;302;p17"/>
          <p:cNvSpPr/>
          <p:nvPr/>
        </p:nvSpPr>
        <p:spPr>
          <a:xfrm>
            <a:off x="3742533" y="1513219"/>
            <a:ext cx="1659000" cy="2696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303" name="Google Shape;303;p17"/>
          <p:cNvGrpSpPr/>
          <p:nvPr/>
        </p:nvGrpSpPr>
        <p:grpSpPr>
          <a:xfrm>
            <a:off x="5622035" y="1598425"/>
            <a:ext cx="476460" cy="1107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307" name="Google Shape;307;p17"/>
          <p:cNvGrpSpPr/>
          <p:nvPr/>
        </p:nvGrpSpPr>
        <p:grpSpPr>
          <a:xfrm>
            <a:off x="3848585" y="1610744"/>
            <a:ext cx="476460" cy="1107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311" name="Google Shape;311;p17"/>
          <p:cNvGrpSpPr/>
          <p:nvPr/>
        </p:nvGrpSpPr>
        <p:grpSpPr>
          <a:xfrm>
            <a:off x="1955468" y="1513219"/>
            <a:ext cx="1658925" cy="2696175"/>
            <a:chOff x="2630275" y="2017625"/>
            <a:chExt cx="2211900" cy="3594900"/>
          </a:xfrm>
        </p:grpSpPr>
        <p:sp>
          <p:nvSpPr>
            <p:cNvPr id="312" name="Google Shape;312;p17"/>
            <p:cNvSpPr/>
            <p:nvPr/>
          </p:nvSpPr>
          <p:spPr>
            <a:xfrm>
              <a:off x="2630275"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fmla="val 3539"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sp>
        <p:nvSpPr>
          <p:cNvPr id="314" name="Google Shape;314;p17"/>
          <p:cNvSpPr/>
          <p:nvPr/>
        </p:nvSpPr>
        <p:spPr>
          <a:xfrm>
            <a:off x="168403" y="1513219"/>
            <a:ext cx="1659000" cy="2696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315" name="Google Shape;315;p17"/>
          <p:cNvGrpSpPr/>
          <p:nvPr/>
        </p:nvGrpSpPr>
        <p:grpSpPr>
          <a:xfrm>
            <a:off x="2047900" y="1598425"/>
            <a:ext cx="476460" cy="1107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319" name="Google Shape;319;p17"/>
          <p:cNvGrpSpPr/>
          <p:nvPr/>
        </p:nvGrpSpPr>
        <p:grpSpPr>
          <a:xfrm>
            <a:off x="274450" y="1610744"/>
            <a:ext cx="476460" cy="1107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323" name="Google Shape;323;p17"/>
          <p:cNvSpPr txBox="1"/>
          <p:nvPr>
            <p:ph idx="1" type="subTitle"/>
          </p:nvPr>
        </p:nvSpPr>
        <p:spPr>
          <a:xfrm>
            <a:off x="237347" y="1924631"/>
            <a:ext cx="14982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solidFill>
                  <a:schemeClr val="accent1"/>
                </a:solidFill>
              </a:defRPr>
            </a:lvl1pPr>
            <a:lvl2pPr lvl="1" rtl="0" algn="ctr">
              <a:spcBef>
                <a:spcPts val="1600"/>
              </a:spcBef>
              <a:spcAft>
                <a:spcPts val="0"/>
              </a:spcAft>
              <a:buSzPts val="1700"/>
              <a:buNone/>
              <a:defRPr b="1" sz="1700"/>
            </a:lvl2pPr>
            <a:lvl3pPr lvl="2" rtl="0" algn="ctr">
              <a:spcBef>
                <a:spcPts val="1600"/>
              </a:spcBef>
              <a:spcAft>
                <a:spcPts val="0"/>
              </a:spcAft>
              <a:buSzPts val="1700"/>
              <a:buNone/>
              <a:defRPr b="1" sz="1700"/>
            </a:lvl3pPr>
            <a:lvl4pPr lvl="3" rtl="0" algn="ctr">
              <a:spcBef>
                <a:spcPts val="1600"/>
              </a:spcBef>
              <a:spcAft>
                <a:spcPts val="0"/>
              </a:spcAft>
              <a:buSzPts val="1700"/>
              <a:buNone/>
              <a:defRPr b="1" sz="1700"/>
            </a:lvl4pPr>
            <a:lvl5pPr lvl="4" rtl="0" algn="ctr">
              <a:spcBef>
                <a:spcPts val="1600"/>
              </a:spcBef>
              <a:spcAft>
                <a:spcPts val="0"/>
              </a:spcAft>
              <a:buSzPts val="1700"/>
              <a:buNone/>
              <a:defRPr b="1" sz="1700"/>
            </a:lvl5pPr>
            <a:lvl6pPr lvl="5" rtl="0" algn="ctr">
              <a:spcBef>
                <a:spcPts val="1600"/>
              </a:spcBef>
              <a:spcAft>
                <a:spcPts val="0"/>
              </a:spcAft>
              <a:buSzPts val="1700"/>
              <a:buNone/>
              <a:defRPr b="1" sz="1700"/>
            </a:lvl6pPr>
            <a:lvl7pPr lvl="6" rtl="0" algn="ctr">
              <a:spcBef>
                <a:spcPts val="1600"/>
              </a:spcBef>
              <a:spcAft>
                <a:spcPts val="0"/>
              </a:spcAft>
              <a:buSzPts val="1700"/>
              <a:buNone/>
              <a:defRPr b="1" sz="1700"/>
            </a:lvl7pPr>
            <a:lvl8pPr lvl="7" rtl="0" algn="ctr">
              <a:spcBef>
                <a:spcPts val="1600"/>
              </a:spcBef>
              <a:spcAft>
                <a:spcPts val="0"/>
              </a:spcAft>
              <a:buSzPts val="1700"/>
              <a:buNone/>
              <a:defRPr b="1" sz="1700"/>
            </a:lvl8pPr>
            <a:lvl9pPr lvl="8" rtl="0" algn="ctr">
              <a:spcBef>
                <a:spcPts val="1600"/>
              </a:spcBef>
              <a:spcAft>
                <a:spcPts val="1600"/>
              </a:spcAft>
              <a:buSzPts val="1700"/>
              <a:buNone/>
              <a:defRPr b="1" sz="1700"/>
            </a:lvl9pPr>
          </a:lstStyle>
          <a:p/>
        </p:txBody>
      </p:sp>
      <p:sp>
        <p:nvSpPr>
          <p:cNvPr id="324" name="Google Shape;324;p17"/>
          <p:cNvSpPr txBox="1"/>
          <p:nvPr>
            <p:ph idx="2" type="subTitle"/>
          </p:nvPr>
        </p:nvSpPr>
        <p:spPr>
          <a:xfrm>
            <a:off x="2030111" y="1924631"/>
            <a:ext cx="14982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solidFill>
                  <a:schemeClr val="accent2"/>
                </a:solidFill>
              </a:defRPr>
            </a:lvl1pPr>
            <a:lvl2pPr lvl="1" rtl="0" algn="ctr">
              <a:spcBef>
                <a:spcPts val="1600"/>
              </a:spcBef>
              <a:spcAft>
                <a:spcPts val="0"/>
              </a:spcAft>
              <a:buSzPts val="1700"/>
              <a:buNone/>
              <a:defRPr b="1" sz="1700"/>
            </a:lvl2pPr>
            <a:lvl3pPr lvl="2" rtl="0" algn="ctr">
              <a:spcBef>
                <a:spcPts val="1600"/>
              </a:spcBef>
              <a:spcAft>
                <a:spcPts val="0"/>
              </a:spcAft>
              <a:buSzPts val="1700"/>
              <a:buNone/>
              <a:defRPr b="1" sz="1700"/>
            </a:lvl3pPr>
            <a:lvl4pPr lvl="3" rtl="0" algn="ctr">
              <a:spcBef>
                <a:spcPts val="1600"/>
              </a:spcBef>
              <a:spcAft>
                <a:spcPts val="0"/>
              </a:spcAft>
              <a:buSzPts val="1700"/>
              <a:buNone/>
              <a:defRPr b="1" sz="1700"/>
            </a:lvl4pPr>
            <a:lvl5pPr lvl="4" rtl="0" algn="ctr">
              <a:spcBef>
                <a:spcPts val="1600"/>
              </a:spcBef>
              <a:spcAft>
                <a:spcPts val="0"/>
              </a:spcAft>
              <a:buSzPts val="1700"/>
              <a:buNone/>
              <a:defRPr b="1" sz="1700"/>
            </a:lvl5pPr>
            <a:lvl6pPr lvl="5" rtl="0" algn="ctr">
              <a:spcBef>
                <a:spcPts val="1600"/>
              </a:spcBef>
              <a:spcAft>
                <a:spcPts val="0"/>
              </a:spcAft>
              <a:buSzPts val="1700"/>
              <a:buNone/>
              <a:defRPr b="1" sz="1700"/>
            </a:lvl6pPr>
            <a:lvl7pPr lvl="6" rtl="0" algn="ctr">
              <a:spcBef>
                <a:spcPts val="1600"/>
              </a:spcBef>
              <a:spcAft>
                <a:spcPts val="0"/>
              </a:spcAft>
              <a:buSzPts val="1700"/>
              <a:buNone/>
              <a:defRPr b="1" sz="1700"/>
            </a:lvl7pPr>
            <a:lvl8pPr lvl="7" rtl="0" algn="ctr">
              <a:spcBef>
                <a:spcPts val="1600"/>
              </a:spcBef>
              <a:spcAft>
                <a:spcPts val="0"/>
              </a:spcAft>
              <a:buSzPts val="1700"/>
              <a:buNone/>
              <a:defRPr b="1" sz="1700"/>
            </a:lvl8pPr>
            <a:lvl9pPr lvl="8" rtl="0" algn="ctr">
              <a:spcBef>
                <a:spcPts val="1600"/>
              </a:spcBef>
              <a:spcAft>
                <a:spcPts val="1600"/>
              </a:spcAft>
              <a:buSzPts val="1700"/>
              <a:buNone/>
              <a:defRPr b="1" sz="1700"/>
            </a:lvl9pPr>
          </a:lstStyle>
          <a:p/>
        </p:txBody>
      </p:sp>
      <p:sp>
        <p:nvSpPr>
          <p:cNvPr id="325" name="Google Shape;325;p17"/>
          <p:cNvSpPr txBox="1"/>
          <p:nvPr>
            <p:ph idx="3" type="subTitle"/>
          </p:nvPr>
        </p:nvSpPr>
        <p:spPr>
          <a:xfrm>
            <a:off x="3822874" y="1924631"/>
            <a:ext cx="14982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solidFill>
                  <a:schemeClr val="accent3"/>
                </a:solidFill>
              </a:defRPr>
            </a:lvl1pPr>
            <a:lvl2pPr lvl="1" rtl="0" algn="ctr">
              <a:spcBef>
                <a:spcPts val="1600"/>
              </a:spcBef>
              <a:spcAft>
                <a:spcPts val="0"/>
              </a:spcAft>
              <a:buSzPts val="1700"/>
              <a:buNone/>
              <a:defRPr b="1" sz="1700"/>
            </a:lvl2pPr>
            <a:lvl3pPr lvl="2" rtl="0" algn="ctr">
              <a:spcBef>
                <a:spcPts val="1600"/>
              </a:spcBef>
              <a:spcAft>
                <a:spcPts val="0"/>
              </a:spcAft>
              <a:buSzPts val="1700"/>
              <a:buNone/>
              <a:defRPr b="1" sz="1700"/>
            </a:lvl3pPr>
            <a:lvl4pPr lvl="3" rtl="0" algn="ctr">
              <a:spcBef>
                <a:spcPts val="1600"/>
              </a:spcBef>
              <a:spcAft>
                <a:spcPts val="0"/>
              </a:spcAft>
              <a:buSzPts val="1700"/>
              <a:buNone/>
              <a:defRPr b="1" sz="1700"/>
            </a:lvl4pPr>
            <a:lvl5pPr lvl="4" rtl="0" algn="ctr">
              <a:spcBef>
                <a:spcPts val="1600"/>
              </a:spcBef>
              <a:spcAft>
                <a:spcPts val="0"/>
              </a:spcAft>
              <a:buSzPts val="1700"/>
              <a:buNone/>
              <a:defRPr b="1" sz="1700"/>
            </a:lvl5pPr>
            <a:lvl6pPr lvl="5" rtl="0" algn="ctr">
              <a:spcBef>
                <a:spcPts val="1600"/>
              </a:spcBef>
              <a:spcAft>
                <a:spcPts val="0"/>
              </a:spcAft>
              <a:buSzPts val="1700"/>
              <a:buNone/>
              <a:defRPr b="1" sz="1700"/>
            </a:lvl6pPr>
            <a:lvl7pPr lvl="6" rtl="0" algn="ctr">
              <a:spcBef>
                <a:spcPts val="1600"/>
              </a:spcBef>
              <a:spcAft>
                <a:spcPts val="0"/>
              </a:spcAft>
              <a:buSzPts val="1700"/>
              <a:buNone/>
              <a:defRPr b="1" sz="1700"/>
            </a:lvl7pPr>
            <a:lvl8pPr lvl="7" rtl="0" algn="ctr">
              <a:spcBef>
                <a:spcPts val="1600"/>
              </a:spcBef>
              <a:spcAft>
                <a:spcPts val="0"/>
              </a:spcAft>
              <a:buSzPts val="1700"/>
              <a:buNone/>
              <a:defRPr b="1" sz="1700"/>
            </a:lvl8pPr>
            <a:lvl9pPr lvl="8" rtl="0" algn="ctr">
              <a:spcBef>
                <a:spcPts val="1600"/>
              </a:spcBef>
              <a:spcAft>
                <a:spcPts val="1600"/>
              </a:spcAft>
              <a:buSzPts val="1700"/>
              <a:buNone/>
              <a:defRPr b="1" sz="1700"/>
            </a:lvl9pPr>
          </a:lstStyle>
          <a:p/>
        </p:txBody>
      </p:sp>
      <p:sp>
        <p:nvSpPr>
          <p:cNvPr id="326" name="Google Shape;326;p17"/>
          <p:cNvSpPr txBox="1"/>
          <p:nvPr>
            <p:ph idx="4" type="subTitle"/>
          </p:nvPr>
        </p:nvSpPr>
        <p:spPr>
          <a:xfrm>
            <a:off x="5615638" y="1924631"/>
            <a:ext cx="14982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solidFill>
                  <a:schemeClr val="accent2"/>
                </a:solidFill>
              </a:defRPr>
            </a:lvl1pPr>
            <a:lvl2pPr lvl="1" rtl="0" algn="ctr">
              <a:spcBef>
                <a:spcPts val="1600"/>
              </a:spcBef>
              <a:spcAft>
                <a:spcPts val="0"/>
              </a:spcAft>
              <a:buSzPts val="1700"/>
              <a:buNone/>
              <a:defRPr b="1" sz="1700"/>
            </a:lvl2pPr>
            <a:lvl3pPr lvl="2" rtl="0" algn="ctr">
              <a:spcBef>
                <a:spcPts val="1600"/>
              </a:spcBef>
              <a:spcAft>
                <a:spcPts val="0"/>
              </a:spcAft>
              <a:buSzPts val="1700"/>
              <a:buNone/>
              <a:defRPr b="1" sz="1700"/>
            </a:lvl3pPr>
            <a:lvl4pPr lvl="3" rtl="0" algn="ctr">
              <a:spcBef>
                <a:spcPts val="1600"/>
              </a:spcBef>
              <a:spcAft>
                <a:spcPts val="0"/>
              </a:spcAft>
              <a:buSzPts val="1700"/>
              <a:buNone/>
              <a:defRPr b="1" sz="1700"/>
            </a:lvl4pPr>
            <a:lvl5pPr lvl="4" rtl="0" algn="ctr">
              <a:spcBef>
                <a:spcPts val="1600"/>
              </a:spcBef>
              <a:spcAft>
                <a:spcPts val="0"/>
              </a:spcAft>
              <a:buSzPts val="1700"/>
              <a:buNone/>
              <a:defRPr b="1" sz="1700"/>
            </a:lvl5pPr>
            <a:lvl6pPr lvl="5" rtl="0" algn="ctr">
              <a:spcBef>
                <a:spcPts val="1600"/>
              </a:spcBef>
              <a:spcAft>
                <a:spcPts val="0"/>
              </a:spcAft>
              <a:buSzPts val="1700"/>
              <a:buNone/>
              <a:defRPr b="1" sz="1700"/>
            </a:lvl6pPr>
            <a:lvl7pPr lvl="6" rtl="0" algn="ctr">
              <a:spcBef>
                <a:spcPts val="1600"/>
              </a:spcBef>
              <a:spcAft>
                <a:spcPts val="0"/>
              </a:spcAft>
              <a:buSzPts val="1700"/>
              <a:buNone/>
              <a:defRPr b="1" sz="1700"/>
            </a:lvl7pPr>
            <a:lvl8pPr lvl="7" rtl="0" algn="ctr">
              <a:spcBef>
                <a:spcPts val="1600"/>
              </a:spcBef>
              <a:spcAft>
                <a:spcPts val="0"/>
              </a:spcAft>
              <a:buSzPts val="1700"/>
              <a:buNone/>
              <a:defRPr b="1" sz="1700"/>
            </a:lvl8pPr>
            <a:lvl9pPr lvl="8" rtl="0" algn="ctr">
              <a:spcBef>
                <a:spcPts val="1600"/>
              </a:spcBef>
              <a:spcAft>
                <a:spcPts val="1600"/>
              </a:spcAft>
              <a:buSzPts val="1700"/>
              <a:buNone/>
              <a:defRPr b="1" sz="1700"/>
            </a:lvl9pPr>
          </a:lstStyle>
          <a:p/>
        </p:txBody>
      </p:sp>
      <p:sp>
        <p:nvSpPr>
          <p:cNvPr id="327" name="Google Shape;327;p17"/>
          <p:cNvSpPr txBox="1"/>
          <p:nvPr>
            <p:ph idx="5" type="subTitle"/>
          </p:nvPr>
        </p:nvSpPr>
        <p:spPr>
          <a:xfrm>
            <a:off x="7408402" y="1927284"/>
            <a:ext cx="1498200" cy="45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700"/>
              <a:buNone/>
              <a:defRPr b="1" sz="1700">
                <a:solidFill>
                  <a:schemeClr val="accent1"/>
                </a:solidFill>
              </a:defRPr>
            </a:lvl1pPr>
            <a:lvl2pPr lvl="1" rtl="0" algn="ctr">
              <a:spcBef>
                <a:spcPts val="1600"/>
              </a:spcBef>
              <a:spcAft>
                <a:spcPts val="0"/>
              </a:spcAft>
              <a:buSzPts val="1700"/>
              <a:buNone/>
              <a:defRPr b="1" sz="1700"/>
            </a:lvl2pPr>
            <a:lvl3pPr lvl="2" rtl="0" algn="ctr">
              <a:spcBef>
                <a:spcPts val="1600"/>
              </a:spcBef>
              <a:spcAft>
                <a:spcPts val="0"/>
              </a:spcAft>
              <a:buSzPts val="1700"/>
              <a:buNone/>
              <a:defRPr b="1" sz="1700"/>
            </a:lvl3pPr>
            <a:lvl4pPr lvl="3" rtl="0" algn="ctr">
              <a:spcBef>
                <a:spcPts val="1600"/>
              </a:spcBef>
              <a:spcAft>
                <a:spcPts val="0"/>
              </a:spcAft>
              <a:buSzPts val="1700"/>
              <a:buNone/>
              <a:defRPr b="1" sz="1700"/>
            </a:lvl4pPr>
            <a:lvl5pPr lvl="4" rtl="0" algn="ctr">
              <a:spcBef>
                <a:spcPts val="1600"/>
              </a:spcBef>
              <a:spcAft>
                <a:spcPts val="0"/>
              </a:spcAft>
              <a:buSzPts val="1700"/>
              <a:buNone/>
              <a:defRPr b="1" sz="1700"/>
            </a:lvl5pPr>
            <a:lvl6pPr lvl="5" rtl="0" algn="ctr">
              <a:spcBef>
                <a:spcPts val="1600"/>
              </a:spcBef>
              <a:spcAft>
                <a:spcPts val="0"/>
              </a:spcAft>
              <a:buSzPts val="1700"/>
              <a:buNone/>
              <a:defRPr b="1" sz="1700"/>
            </a:lvl6pPr>
            <a:lvl7pPr lvl="6" rtl="0" algn="ctr">
              <a:spcBef>
                <a:spcPts val="1600"/>
              </a:spcBef>
              <a:spcAft>
                <a:spcPts val="0"/>
              </a:spcAft>
              <a:buSzPts val="1700"/>
              <a:buNone/>
              <a:defRPr b="1" sz="1700"/>
            </a:lvl7pPr>
            <a:lvl8pPr lvl="7" rtl="0" algn="ctr">
              <a:spcBef>
                <a:spcPts val="1600"/>
              </a:spcBef>
              <a:spcAft>
                <a:spcPts val="0"/>
              </a:spcAft>
              <a:buSzPts val="1700"/>
              <a:buNone/>
              <a:defRPr b="1" sz="1700"/>
            </a:lvl8pPr>
            <a:lvl9pPr lvl="8" rtl="0" algn="ctr">
              <a:spcBef>
                <a:spcPts val="1600"/>
              </a:spcBef>
              <a:spcAft>
                <a:spcPts val="1600"/>
              </a:spcAft>
              <a:buSzPts val="1700"/>
              <a:buNone/>
              <a:defRPr b="1" sz="1700"/>
            </a:lvl9pPr>
          </a:lstStyle>
          <a:p/>
        </p:txBody>
      </p:sp>
      <p:sp>
        <p:nvSpPr>
          <p:cNvPr id="328" name="Google Shape;32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3000"/>
              <a:buFont typeface="Aldrich"/>
              <a:buNone/>
              <a:defRPr/>
            </a:lvl1pPr>
            <a:lvl2pPr lvl="1"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329" name="Google Shape;329;p17"/>
          <p:cNvSpPr txBox="1"/>
          <p:nvPr>
            <p:ph idx="6" type="body"/>
          </p:nvPr>
        </p:nvSpPr>
        <p:spPr>
          <a:xfrm>
            <a:off x="237347" y="2388000"/>
            <a:ext cx="1498200" cy="174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0" name="Google Shape;330;p17"/>
          <p:cNvSpPr txBox="1"/>
          <p:nvPr>
            <p:ph idx="7" type="body"/>
          </p:nvPr>
        </p:nvSpPr>
        <p:spPr>
          <a:xfrm>
            <a:off x="2030109" y="2388000"/>
            <a:ext cx="1498200" cy="174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1" name="Google Shape;331;p17"/>
          <p:cNvSpPr txBox="1"/>
          <p:nvPr>
            <p:ph idx="8" type="body"/>
          </p:nvPr>
        </p:nvSpPr>
        <p:spPr>
          <a:xfrm>
            <a:off x="3822872" y="2388000"/>
            <a:ext cx="1498200" cy="174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2" name="Google Shape;332;p17"/>
          <p:cNvSpPr txBox="1"/>
          <p:nvPr>
            <p:ph idx="9" type="body"/>
          </p:nvPr>
        </p:nvSpPr>
        <p:spPr>
          <a:xfrm>
            <a:off x="5615634" y="2388000"/>
            <a:ext cx="1498200" cy="174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33" name="Google Shape;333;p17"/>
          <p:cNvSpPr txBox="1"/>
          <p:nvPr>
            <p:ph idx="13" type="body"/>
          </p:nvPr>
        </p:nvSpPr>
        <p:spPr>
          <a:xfrm>
            <a:off x="7408397" y="2390653"/>
            <a:ext cx="1498200" cy="174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34" name="Shape 334"/>
        <p:cNvGrpSpPr/>
        <p:nvPr/>
      </p:nvGrpSpPr>
      <p:grpSpPr>
        <a:xfrm>
          <a:off x="0" y="0"/>
          <a:ext cx="0" cy="0"/>
          <a:chOff x="0" y="0"/>
          <a:chExt cx="0" cy="0"/>
        </a:xfrm>
      </p:grpSpPr>
      <p:sp>
        <p:nvSpPr>
          <p:cNvPr id="335" name="Google Shape;335;p18"/>
          <p:cNvSpPr/>
          <p:nvPr/>
        </p:nvSpPr>
        <p:spPr>
          <a:xfrm>
            <a:off x="452494" y="645863"/>
            <a:ext cx="51981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336" name="Google Shape;336;p18"/>
          <p:cNvGrpSpPr/>
          <p:nvPr/>
        </p:nvGrpSpPr>
        <p:grpSpPr>
          <a:xfrm>
            <a:off x="554247" y="728444"/>
            <a:ext cx="476460" cy="1107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340" name="Google Shape;340;p18"/>
          <p:cNvSpPr txBox="1"/>
          <p:nvPr>
            <p:ph type="title"/>
          </p:nvPr>
        </p:nvSpPr>
        <p:spPr>
          <a:xfrm>
            <a:off x="657394" y="1213219"/>
            <a:ext cx="4186200" cy="1480200"/>
          </a:xfrm>
          <a:prstGeom prst="rect">
            <a:avLst/>
          </a:prstGeom>
        </p:spPr>
        <p:txBody>
          <a:bodyPr anchorCtr="0" anchor="t" bIns="91425" lIns="91425" spcFirstLastPara="1" rIns="91425" wrap="square" tIns="91425">
            <a:noAutofit/>
          </a:bodyPr>
          <a:lstStyle>
            <a:lvl1pPr indent="0" lvl="0" marL="0" marR="0" rtl="0" algn="r">
              <a:spcBef>
                <a:spcPts val="0"/>
              </a:spcBef>
              <a:spcAft>
                <a:spcPts val="0"/>
              </a:spcAft>
              <a:buClr>
                <a:schemeClr val="dk1"/>
              </a:buClr>
              <a:buSzPts val="3000"/>
              <a:buFont typeface="Aldrich"/>
              <a:buNone/>
              <a:defRPr/>
            </a:lvl1pPr>
            <a:lvl2pPr lvl="1"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341" name="Google Shape;341;p18"/>
          <p:cNvSpPr txBox="1"/>
          <p:nvPr>
            <p:ph idx="1" type="body"/>
          </p:nvPr>
        </p:nvSpPr>
        <p:spPr>
          <a:xfrm>
            <a:off x="657394" y="2693513"/>
            <a:ext cx="4186200" cy="12768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2" name="Shape 342"/>
        <p:cNvGrpSpPr/>
        <p:nvPr/>
      </p:nvGrpSpPr>
      <p:grpSpPr>
        <a:xfrm>
          <a:off x="0" y="0"/>
          <a:ext cx="0" cy="0"/>
          <a:chOff x="0" y="0"/>
          <a:chExt cx="0" cy="0"/>
        </a:xfrm>
      </p:grpSpPr>
      <p:sp>
        <p:nvSpPr>
          <p:cNvPr id="343" name="Google Shape;343;p19"/>
          <p:cNvSpPr/>
          <p:nvPr/>
        </p:nvSpPr>
        <p:spPr>
          <a:xfrm>
            <a:off x="3481444" y="645863"/>
            <a:ext cx="51981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344" name="Google Shape;344;p19"/>
          <p:cNvGrpSpPr/>
          <p:nvPr/>
        </p:nvGrpSpPr>
        <p:grpSpPr>
          <a:xfrm>
            <a:off x="3583197" y="728444"/>
            <a:ext cx="476460" cy="1107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348" name="Google Shape;348;p19"/>
          <p:cNvSpPr txBox="1"/>
          <p:nvPr>
            <p:ph type="title"/>
          </p:nvPr>
        </p:nvSpPr>
        <p:spPr>
          <a:xfrm>
            <a:off x="3975000" y="1134300"/>
            <a:ext cx="2873400" cy="1379400"/>
          </a:xfrm>
          <a:prstGeom prst="rect">
            <a:avLst/>
          </a:prstGeom>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3000"/>
              <a:buFont typeface="Aldrich"/>
              <a:buNon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349" name="Google Shape;349;p19"/>
          <p:cNvSpPr txBox="1"/>
          <p:nvPr>
            <p:ph idx="1" type="body"/>
          </p:nvPr>
        </p:nvSpPr>
        <p:spPr>
          <a:xfrm>
            <a:off x="3975066" y="2513438"/>
            <a:ext cx="4186200" cy="1276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50" name="Shape 350"/>
        <p:cNvGrpSpPr/>
        <p:nvPr/>
      </p:nvGrpSpPr>
      <p:grpSpPr>
        <a:xfrm>
          <a:off x="0" y="0"/>
          <a:ext cx="0" cy="0"/>
          <a:chOff x="0" y="0"/>
          <a:chExt cx="0" cy="0"/>
        </a:xfrm>
      </p:grpSpPr>
      <p:sp>
        <p:nvSpPr>
          <p:cNvPr id="351" name="Google Shape;351;p20"/>
          <p:cNvSpPr/>
          <p:nvPr/>
        </p:nvSpPr>
        <p:spPr>
          <a:xfrm>
            <a:off x="852544" y="817313"/>
            <a:ext cx="51981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352" name="Google Shape;352;p20"/>
          <p:cNvGrpSpPr/>
          <p:nvPr/>
        </p:nvGrpSpPr>
        <p:grpSpPr>
          <a:xfrm>
            <a:off x="954297" y="899894"/>
            <a:ext cx="476460" cy="1107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356" name="Google Shape;356;p20"/>
          <p:cNvSpPr/>
          <p:nvPr/>
        </p:nvSpPr>
        <p:spPr>
          <a:xfrm>
            <a:off x="5301881" y="1665994"/>
            <a:ext cx="2961000" cy="21876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57" name="Google Shape;357;p20"/>
          <p:cNvSpPr/>
          <p:nvPr/>
        </p:nvSpPr>
        <p:spPr>
          <a:xfrm>
            <a:off x="5301881" y="1665994"/>
            <a:ext cx="2961000" cy="2187600"/>
          </a:xfrm>
          <a:prstGeom prst="roundRect">
            <a:avLst>
              <a:gd fmla="val 6604"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358" name="Google Shape;358;p20"/>
          <p:cNvGrpSpPr/>
          <p:nvPr/>
        </p:nvGrpSpPr>
        <p:grpSpPr>
          <a:xfrm>
            <a:off x="5432210" y="1748575"/>
            <a:ext cx="476460" cy="1107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362" name="Google Shape;362;p20"/>
          <p:cNvSpPr txBox="1"/>
          <p:nvPr>
            <p:ph idx="1" type="subTitle"/>
          </p:nvPr>
        </p:nvSpPr>
        <p:spPr>
          <a:xfrm>
            <a:off x="1124475" y="3062006"/>
            <a:ext cx="4405200" cy="538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1" sz="1600"/>
            </a:lvl1pPr>
            <a:lvl2pPr lvl="1" rtl="0">
              <a:spcBef>
                <a:spcPts val="1600"/>
              </a:spcBef>
              <a:spcAft>
                <a:spcPts val="0"/>
              </a:spcAft>
              <a:buSzPts val="1600"/>
              <a:buNone/>
              <a:defRPr b="1" sz="1600"/>
            </a:lvl2pPr>
            <a:lvl3pPr lvl="2" rtl="0">
              <a:spcBef>
                <a:spcPts val="1600"/>
              </a:spcBef>
              <a:spcAft>
                <a:spcPts val="0"/>
              </a:spcAft>
              <a:buSzPts val="1600"/>
              <a:buNone/>
              <a:defRPr b="1" sz="1600"/>
            </a:lvl3pPr>
            <a:lvl4pPr lvl="3" rtl="0">
              <a:spcBef>
                <a:spcPts val="1600"/>
              </a:spcBef>
              <a:spcAft>
                <a:spcPts val="0"/>
              </a:spcAft>
              <a:buSzPts val="1600"/>
              <a:buNone/>
              <a:defRPr b="1" sz="1600"/>
            </a:lvl4pPr>
            <a:lvl5pPr lvl="4" rtl="0">
              <a:spcBef>
                <a:spcPts val="1600"/>
              </a:spcBef>
              <a:spcAft>
                <a:spcPts val="0"/>
              </a:spcAft>
              <a:buSzPts val="1600"/>
              <a:buNone/>
              <a:defRPr b="1" sz="1600"/>
            </a:lvl5pPr>
            <a:lvl6pPr lvl="5" rtl="0">
              <a:spcBef>
                <a:spcPts val="1600"/>
              </a:spcBef>
              <a:spcAft>
                <a:spcPts val="0"/>
              </a:spcAft>
              <a:buSzPts val="1600"/>
              <a:buNone/>
              <a:defRPr b="1" sz="1600"/>
            </a:lvl6pPr>
            <a:lvl7pPr lvl="6" rtl="0">
              <a:spcBef>
                <a:spcPts val="1600"/>
              </a:spcBef>
              <a:spcAft>
                <a:spcPts val="0"/>
              </a:spcAft>
              <a:buSzPts val="1600"/>
              <a:buNone/>
              <a:defRPr b="1" sz="1600"/>
            </a:lvl7pPr>
            <a:lvl8pPr lvl="7" rtl="0">
              <a:spcBef>
                <a:spcPts val="1600"/>
              </a:spcBef>
              <a:spcAft>
                <a:spcPts val="0"/>
              </a:spcAft>
              <a:buSzPts val="1600"/>
              <a:buNone/>
              <a:defRPr b="1" sz="1600"/>
            </a:lvl8pPr>
            <a:lvl9pPr lvl="8" rtl="0">
              <a:spcBef>
                <a:spcPts val="1600"/>
              </a:spcBef>
              <a:spcAft>
                <a:spcPts val="1600"/>
              </a:spcAft>
              <a:buSzPts val="1600"/>
              <a:buNone/>
              <a:defRPr b="1" sz="1600"/>
            </a:lvl9pPr>
          </a:lstStyle>
          <a:p/>
        </p:txBody>
      </p:sp>
      <p:sp>
        <p:nvSpPr>
          <p:cNvPr id="363" name="Google Shape;363;p20"/>
          <p:cNvSpPr txBox="1"/>
          <p:nvPr>
            <p:ph type="title"/>
          </p:nvPr>
        </p:nvSpPr>
        <p:spPr>
          <a:xfrm>
            <a:off x="1124475" y="1167806"/>
            <a:ext cx="4405200" cy="1834800"/>
          </a:xfrm>
          <a:prstGeom prst="rect">
            <a:avLst/>
          </a:prstGeom>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5300"/>
              <a:buFont typeface="Aldrich"/>
              <a:buNone/>
              <a:defRPr sz="53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364" name="Google Shape;364;p20"/>
          <p:cNvSpPr txBox="1"/>
          <p:nvPr>
            <p:ph idx="2" type="body"/>
          </p:nvPr>
        </p:nvSpPr>
        <p:spPr>
          <a:xfrm>
            <a:off x="5529525" y="2260800"/>
            <a:ext cx="2375700" cy="8013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65" name="Shape 65"/>
        <p:cNvGrpSpPr/>
        <p:nvPr/>
      </p:nvGrpSpPr>
      <p:grpSpPr>
        <a:xfrm>
          <a:off x="0" y="0"/>
          <a:ext cx="0" cy="0"/>
          <a:chOff x="0" y="0"/>
          <a:chExt cx="0" cy="0"/>
        </a:xfrm>
      </p:grpSpPr>
      <p:sp>
        <p:nvSpPr>
          <p:cNvPr id="66" name="Google Shape;66;p3"/>
          <p:cNvSpPr txBox="1"/>
          <p:nvPr>
            <p:ph type="title"/>
          </p:nvPr>
        </p:nvSpPr>
        <p:spPr>
          <a:xfrm>
            <a:off x="311738" y="315829"/>
            <a:ext cx="8520600" cy="92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5300"/>
              <a:buNone/>
              <a:defRPr sz="5300"/>
            </a:lvl2pPr>
            <a:lvl3pPr lvl="2" rtl="0" algn="ctr">
              <a:spcBef>
                <a:spcPts val="0"/>
              </a:spcBef>
              <a:spcAft>
                <a:spcPts val="0"/>
              </a:spcAft>
              <a:buSzPts val="5300"/>
              <a:buNone/>
              <a:defRPr sz="5300"/>
            </a:lvl3pPr>
            <a:lvl4pPr lvl="3" rtl="0" algn="ctr">
              <a:spcBef>
                <a:spcPts val="0"/>
              </a:spcBef>
              <a:spcAft>
                <a:spcPts val="0"/>
              </a:spcAft>
              <a:buSzPts val="5300"/>
              <a:buNone/>
              <a:defRPr sz="5300"/>
            </a:lvl4pPr>
            <a:lvl5pPr lvl="4" rtl="0" algn="ctr">
              <a:spcBef>
                <a:spcPts val="0"/>
              </a:spcBef>
              <a:spcAft>
                <a:spcPts val="0"/>
              </a:spcAft>
              <a:buSzPts val="5300"/>
              <a:buNone/>
              <a:defRPr sz="5300"/>
            </a:lvl5pPr>
            <a:lvl6pPr lvl="5" rtl="0" algn="ctr">
              <a:spcBef>
                <a:spcPts val="0"/>
              </a:spcBef>
              <a:spcAft>
                <a:spcPts val="0"/>
              </a:spcAft>
              <a:buSzPts val="5300"/>
              <a:buNone/>
              <a:defRPr sz="5300"/>
            </a:lvl6pPr>
            <a:lvl7pPr lvl="6" rtl="0" algn="ctr">
              <a:spcBef>
                <a:spcPts val="0"/>
              </a:spcBef>
              <a:spcAft>
                <a:spcPts val="0"/>
              </a:spcAft>
              <a:buSzPts val="5300"/>
              <a:buNone/>
              <a:defRPr sz="5300"/>
            </a:lvl7pPr>
            <a:lvl8pPr lvl="7" rtl="0" algn="ctr">
              <a:spcBef>
                <a:spcPts val="0"/>
              </a:spcBef>
              <a:spcAft>
                <a:spcPts val="0"/>
              </a:spcAft>
              <a:buSzPts val="5300"/>
              <a:buNone/>
              <a:defRPr sz="5300"/>
            </a:lvl8pPr>
            <a:lvl9pPr lvl="8" rtl="0" algn="ctr">
              <a:spcBef>
                <a:spcPts val="0"/>
              </a:spcBef>
              <a:spcAft>
                <a:spcPts val="0"/>
              </a:spcAft>
              <a:buSzPts val="5300"/>
              <a:buNone/>
              <a:defRPr sz="53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65" name="Shape 365"/>
        <p:cNvGrpSpPr/>
        <p:nvPr/>
      </p:nvGrpSpPr>
      <p:grpSpPr>
        <a:xfrm>
          <a:off x="0" y="0"/>
          <a:ext cx="0" cy="0"/>
          <a:chOff x="0" y="0"/>
          <a:chExt cx="0" cy="0"/>
        </a:xfrm>
      </p:grpSpPr>
      <p:grpSp>
        <p:nvGrpSpPr>
          <p:cNvPr id="366" name="Google Shape;366;p21"/>
          <p:cNvGrpSpPr/>
          <p:nvPr/>
        </p:nvGrpSpPr>
        <p:grpSpPr>
          <a:xfrm>
            <a:off x="0" y="0"/>
            <a:ext cx="9144000" cy="51435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8" name="Google Shape;368;p21"/>
            <p:cNvSpPr txBox="1"/>
            <p:nvPr/>
          </p:nvSpPr>
          <p:spPr>
            <a:xfrm>
              <a:off x="463500" y="2858061"/>
              <a:ext cx="8956500" cy="2442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solidFill>
                    <a:srgbClr val="3F3F3F"/>
                  </a:solidFill>
                  <a:latin typeface="Poppins"/>
                  <a:ea typeface="Poppins"/>
                  <a:cs typeface="Poppins"/>
                  <a:sym typeface="Poppins"/>
                </a:rPr>
                <a:t>Free </a:t>
              </a:r>
              <a:r>
                <a:rPr lang="en" sz="2700">
                  <a:solidFill>
                    <a:srgbClr val="3F3F3F"/>
                  </a:solidFill>
                  <a:latin typeface="Poppins"/>
                  <a:ea typeface="Poppins"/>
                  <a:cs typeface="Poppins"/>
                  <a:sym typeface="Poppins"/>
                </a:rPr>
                <a:t>themes and templates for </a:t>
              </a:r>
              <a:r>
                <a:rPr b="1" lang="en" sz="2700">
                  <a:solidFill>
                    <a:srgbClr val="3F3F3F"/>
                  </a:solidFill>
                  <a:latin typeface="Poppins"/>
                  <a:ea typeface="Poppins"/>
                  <a:cs typeface="Poppins"/>
                  <a:sym typeface="Poppins"/>
                </a:rPr>
                <a:t>Google Slides</a:t>
              </a:r>
              <a:r>
                <a:rPr lang="en" sz="2700">
                  <a:solidFill>
                    <a:srgbClr val="3F3F3F"/>
                  </a:solidFill>
                  <a:latin typeface="Poppins"/>
                  <a:ea typeface="Poppins"/>
                  <a:cs typeface="Poppins"/>
                  <a:sym typeface="Poppins"/>
                </a:rPr>
                <a:t> or </a:t>
              </a:r>
              <a:r>
                <a:rPr b="1" lang="en" sz="2700">
                  <a:solidFill>
                    <a:srgbClr val="3F3F3F"/>
                  </a:solidFill>
                  <a:latin typeface="Poppins"/>
                  <a:ea typeface="Poppins"/>
                  <a:cs typeface="Poppins"/>
                  <a:sym typeface="Poppins"/>
                </a:rPr>
                <a:t>PowerPoint</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rPr b="1" lang="en" sz="2300">
                  <a:solidFill>
                    <a:srgbClr val="FFCB25"/>
                  </a:solidFill>
                  <a:latin typeface="Poppins"/>
                  <a:ea typeface="Poppins"/>
                  <a:cs typeface="Poppins"/>
                  <a:sym typeface="Poppins"/>
                </a:rPr>
                <a:t>NOT to be sold as is or modified!</a:t>
              </a:r>
              <a:endParaRPr b="1" sz="2300">
                <a:solidFill>
                  <a:srgbClr val="FFCB25"/>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Read </a:t>
              </a:r>
              <a:r>
                <a:rPr lang="en" sz="20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3300">
                  <a:solidFill>
                    <a:srgbClr val="FFCB25"/>
                  </a:solidFill>
                  <a:latin typeface="Poppins"/>
                  <a:ea typeface="Poppins"/>
                  <a:cs typeface="Poppins"/>
                  <a:sym typeface="Poppins"/>
                </a:rPr>
                <a:t> </a:t>
              </a:r>
              <a:r>
                <a:rPr lang="en" sz="2000">
                  <a:solidFill>
                    <a:srgbClr val="3F3F3F"/>
                  </a:solidFill>
                  <a:latin typeface="Poppins"/>
                  <a:ea typeface="Poppins"/>
                  <a:cs typeface="Poppins"/>
                  <a:sym typeface="Poppins"/>
                </a:rPr>
                <a:t>on slidesmania.com</a:t>
              </a:r>
              <a:endParaRPr sz="2000">
                <a:solidFill>
                  <a:srgbClr val="3F3F3F"/>
                </a:solidFill>
                <a:latin typeface="Poppins"/>
                <a:ea typeface="Poppins"/>
                <a:cs typeface="Poppins"/>
                <a:sym typeface="Poppins"/>
              </a:endParaRPr>
            </a:p>
            <a:p>
              <a:pPr indent="0" lvl="0" marL="0" rtl="0" algn="l">
                <a:spcBef>
                  <a:spcPts val="0"/>
                </a:spcBef>
                <a:spcAft>
                  <a:spcPts val="0"/>
                </a:spcAft>
                <a:buNone/>
              </a:pPr>
              <a:r>
                <a:rPr lang="en" sz="1500">
                  <a:solidFill>
                    <a:srgbClr val="3F3F3F"/>
                  </a:solidFill>
                  <a:latin typeface="Poppins"/>
                  <a:ea typeface="Poppins"/>
                  <a:cs typeface="Poppins"/>
                  <a:sym typeface="Poppins"/>
                </a:rPr>
                <a:t>Do not remove the slidesmania.com text on the sides.</a:t>
              </a:r>
              <a:endParaRPr sz="15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1800">
                  <a:solidFill>
                    <a:srgbClr val="252525"/>
                  </a:solidFill>
                  <a:latin typeface="Homemade Apple"/>
                  <a:ea typeface="Homemade Apple"/>
                  <a:cs typeface="Homemade Apple"/>
                  <a:sym typeface="Homemade Apple"/>
                </a:rPr>
                <a:t>Sharing is caring!</a:t>
              </a:r>
              <a:endParaRPr b="1" sz="1800">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b="20906" l="0" r="0" t="16256"/>
          <a:stretch/>
        </p:blipFill>
        <p:spPr>
          <a:xfrm>
            <a:off x="93806" y="370294"/>
            <a:ext cx="6179850" cy="155334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6" name="Shape 376"/>
        <p:cNvGrpSpPr/>
        <p:nvPr/>
      </p:nvGrpSpPr>
      <p:grpSpPr>
        <a:xfrm>
          <a:off x="0" y="0"/>
          <a:ext cx="0" cy="0"/>
          <a:chOff x="0" y="0"/>
          <a:chExt cx="0" cy="0"/>
        </a:xfrm>
      </p:grpSpPr>
      <p:sp>
        <p:nvSpPr>
          <p:cNvPr id="377" name="Google Shape;377;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78" name="Google Shape;378;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79" name="Google Shape;37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67" name="Shape 67"/>
        <p:cNvGrpSpPr/>
        <p:nvPr/>
      </p:nvGrpSpPr>
      <p:grpSpPr>
        <a:xfrm>
          <a:off x="0" y="0"/>
          <a:ext cx="0" cy="0"/>
          <a:chOff x="0" y="0"/>
          <a:chExt cx="0" cy="0"/>
        </a:xfrm>
      </p:grpSpPr>
      <p:sp>
        <p:nvSpPr>
          <p:cNvPr id="68" name="Google Shape;68;p4"/>
          <p:cNvSpPr/>
          <p:nvPr/>
        </p:nvSpPr>
        <p:spPr>
          <a:xfrm>
            <a:off x="852544" y="817313"/>
            <a:ext cx="51981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69" name="Google Shape;69;p4"/>
          <p:cNvGrpSpPr/>
          <p:nvPr/>
        </p:nvGrpSpPr>
        <p:grpSpPr>
          <a:xfrm>
            <a:off x="954297" y="899894"/>
            <a:ext cx="476460" cy="1107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73" name="Google Shape;73;p4"/>
          <p:cNvSpPr/>
          <p:nvPr/>
        </p:nvSpPr>
        <p:spPr>
          <a:xfrm>
            <a:off x="5301881" y="1665994"/>
            <a:ext cx="2961000" cy="21876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74" name="Google Shape;74;p4"/>
          <p:cNvSpPr/>
          <p:nvPr/>
        </p:nvSpPr>
        <p:spPr>
          <a:xfrm>
            <a:off x="5301881" y="1665994"/>
            <a:ext cx="2961000" cy="2187600"/>
          </a:xfrm>
          <a:prstGeom prst="roundRect">
            <a:avLst>
              <a:gd fmla="val 6604"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75" name="Google Shape;75;p4"/>
          <p:cNvGrpSpPr/>
          <p:nvPr/>
        </p:nvGrpSpPr>
        <p:grpSpPr>
          <a:xfrm>
            <a:off x="5432210" y="1748575"/>
            <a:ext cx="476460" cy="1107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79" name="Google Shape;79;p4"/>
          <p:cNvSpPr txBox="1"/>
          <p:nvPr>
            <p:ph type="title"/>
          </p:nvPr>
        </p:nvSpPr>
        <p:spPr>
          <a:xfrm>
            <a:off x="1096838" y="1346738"/>
            <a:ext cx="3991800" cy="7944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Clr>
                <a:schemeClr val="dk1"/>
              </a:buClr>
              <a:buSzPts val="5300"/>
              <a:buFont typeface="Aldrich"/>
              <a:buNone/>
              <a:defRPr sz="4500"/>
            </a:lvl1pPr>
            <a:lvl2pPr lvl="1"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9pPr>
          </a:lstStyle>
          <a:p/>
        </p:txBody>
      </p:sp>
      <p:sp>
        <p:nvSpPr>
          <p:cNvPr id="80" name="Google Shape;80;p4"/>
          <p:cNvSpPr txBox="1"/>
          <p:nvPr>
            <p:ph idx="1" type="body"/>
          </p:nvPr>
        </p:nvSpPr>
        <p:spPr>
          <a:xfrm>
            <a:off x="1096819" y="2173669"/>
            <a:ext cx="3991800" cy="1903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1" name="Shape 81"/>
        <p:cNvGrpSpPr/>
        <p:nvPr/>
      </p:nvGrpSpPr>
      <p:grpSpPr>
        <a:xfrm>
          <a:off x="0" y="0"/>
          <a:ext cx="0" cy="0"/>
          <a:chOff x="0" y="0"/>
          <a:chExt cx="0" cy="0"/>
        </a:xfrm>
      </p:grpSpPr>
      <p:grpSp>
        <p:nvGrpSpPr>
          <p:cNvPr id="82" name="Google Shape;82;p5"/>
          <p:cNvGrpSpPr/>
          <p:nvPr/>
        </p:nvGrpSpPr>
        <p:grpSpPr>
          <a:xfrm>
            <a:off x="6150825" y="3104081"/>
            <a:ext cx="2631825" cy="1523025"/>
            <a:chOff x="8115925" y="1776575"/>
            <a:chExt cx="3509100" cy="2030700"/>
          </a:xfrm>
        </p:grpSpPr>
        <p:sp>
          <p:nvSpPr>
            <p:cNvPr id="83" name="Google Shape;83;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grpSp>
        <p:nvGrpSpPr>
          <p:cNvPr id="88" name="Google Shape;88;p5"/>
          <p:cNvGrpSpPr/>
          <p:nvPr/>
        </p:nvGrpSpPr>
        <p:grpSpPr>
          <a:xfrm>
            <a:off x="361350" y="3104081"/>
            <a:ext cx="2631825" cy="1523025"/>
            <a:chOff x="396625" y="1776575"/>
            <a:chExt cx="3509100" cy="2030700"/>
          </a:xfrm>
        </p:grpSpPr>
        <p:sp>
          <p:nvSpPr>
            <p:cNvPr id="89" name="Google Shape;89;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grpSp>
        <p:nvGrpSpPr>
          <p:cNvPr id="94" name="Google Shape;94;p5"/>
          <p:cNvGrpSpPr/>
          <p:nvPr/>
        </p:nvGrpSpPr>
        <p:grpSpPr>
          <a:xfrm>
            <a:off x="3256088" y="3104081"/>
            <a:ext cx="2631825" cy="1523025"/>
            <a:chOff x="4234200" y="1776575"/>
            <a:chExt cx="3509100" cy="2030700"/>
          </a:xfrm>
        </p:grpSpPr>
        <p:sp>
          <p:nvSpPr>
            <p:cNvPr id="95" name="Google Shape;95;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grpSp>
        <p:nvGrpSpPr>
          <p:cNvPr id="100" name="Google Shape;100;p5"/>
          <p:cNvGrpSpPr/>
          <p:nvPr/>
        </p:nvGrpSpPr>
        <p:grpSpPr>
          <a:xfrm>
            <a:off x="361350" y="1332431"/>
            <a:ext cx="2631825" cy="1523025"/>
            <a:chOff x="396625" y="1776575"/>
            <a:chExt cx="3509100" cy="2030700"/>
          </a:xfrm>
        </p:grpSpPr>
        <p:sp>
          <p:nvSpPr>
            <p:cNvPr id="101" name="Google Shape;101;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grpSp>
        <p:nvGrpSpPr>
          <p:cNvPr id="106" name="Google Shape;106;p5"/>
          <p:cNvGrpSpPr/>
          <p:nvPr/>
        </p:nvGrpSpPr>
        <p:grpSpPr>
          <a:xfrm>
            <a:off x="6150825" y="1332431"/>
            <a:ext cx="2631825" cy="1523025"/>
            <a:chOff x="8115925" y="1776575"/>
            <a:chExt cx="3509100" cy="2030700"/>
          </a:xfrm>
        </p:grpSpPr>
        <p:sp>
          <p:nvSpPr>
            <p:cNvPr id="107" name="Google Shape;107;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grpSp>
        <p:nvGrpSpPr>
          <p:cNvPr id="112" name="Google Shape;112;p5"/>
          <p:cNvGrpSpPr/>
          <p:nvPr/>
        </p:nvGrpSpPr>
        <p:grpSpPr>
          <a:xfrm>
            <a:off x="3256088" y="1332431"/>
            <a:ext cx="2631825" cy="1523025"/>
            <a:chOff x="4234200" y="1776575"/>
            <a:chExt cx="3509100" cy="2030700"/>
          </a:xfrm>
        </p:grpSpPr>
        <p:sp>
          <p:nvSpPr>
            <p:cNvPr id="113" name="Google Shape;113;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sp>
        <p:nvSpPr>
          <p:cNvPr id="118" name="Google Shape;118;p5"/>
          <p:cNvSpPr txBox="1"/>
          <p:nvPr>
            <p:ph type="title"/>
          </p:nvPr>
        </p:nvSpPr>
        <p:spPr>
          <a:xfrm>
            <a:off x="368081" y="392456"/>
            <a:ext cx="84078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3000"/>
              <a:buFont typeface="Aldrich"/>
              <a:buNon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119" name="Google Shape;119;p5"/>
          <p:cNvSpPr txBox="1"/>
          <p:nvPr>
            <p:ph idx="1" type="body"/>
          </p:nvPr>
        </p:nvSpPr>
        <p:spPr>
          <a:xfrm>
            <a:off x="431963" y="1828181"/>
            <a:ext cx="2471100" cy="904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20" name="Google Shape;120;p5"/>
          <p:cNvSpPr txBox="1"/>
          <p:nvPr>
            <p:ph idx="2" type="body"/>
          </p:nvPr>
        </p:nvSpPr>
        <p:spPr>
          <a:xfrm>
            <a:off x="3313959" y="1828181"/>
            <a:ext cx="2471100" cy="904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21" name="Google Shape;121;p5"/>
          <p:cNvSpPr txBox="1"/>
          <p:nvPr>
            <p:ph idx="3" type="body"/>
          </p:nvPr>
        </p:nvSpPr>
        <p:spPr>
          <a:xfrm>
            <a:off x="431963" y="3587569"/>
            <a:ext cx="2471100" cy="904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22" name="Google Shape;122;p5"/>
          <p:cNvSpPr txBox="1"/>
          <p:nvPr>
            <p:ph idx="4" type="body"/>
          </p:nvPr>
        </p:nvSpPr>
        <p:spPr>
          <a:xfrm>
            <a:off x="3313959" y="3587569"/>
            <a:ext cx="2471100" cy="904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23" name="Google Shape;123;p5"/>
          <p:cNvSpPr txBox="1"/>
          <p:nvPr>
            <p:ph idx="5" type="title"/>
          </p:nvPr>
        </p:nvSpPr>
        <p:spPr>
          <a:xfrm>
            <a:off x="7070306" y="3135150"/>
            <a:ext cx="1625100" cy="521700"/>
          </a:xfrm>
          <a:prstGeom prst="rect">
            <a:avLst/>
          </a:prstGeom>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2000"/>
              <a:buFont typeface="Aldrich"/>
              <a:buNone/>
              <a:defRPr sz="20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p:txBody>
      </p:sp>
      <p:sp>
        <p:nvSpPr>
          <p:cNvPr id="124" name="Google Shape;124;p5"/>
          <p:cNvSpPr txBox="1"/>
          <p:nvPr>
            <p:ph idx="6" type="title"/>
          </p:nvPr>
        </p:nvSpPr>
        <p:spPr>
          <a:xfrm>
            <a:off x="3336525" y="1534950"/>
            <a:ext cx="2471100" cy="5217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Clr>
                <a:schemeClr val="dk1"/>
              </a:buClr>
              <a:buSzPts val="2000"/>
              <a:buFont typeface="Aldrich"/>
              <a:buNone/>
              <a:defRPr sz="2000"/>
            </a:lvl1pPr>
            <a:lvl2pPr lvl="1"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p:txBody>
      </p:sp>
      <p:sp>
        <p:nvSpPr>
          <p:cNvPr id="125" name="Google Shape;125;p5"/>
          <p:cNvSpPr txBox="1"/>
          <p:nvPr>
            <p:ph idx="7" type="title"/>
          </p:nvPr>
        </p:nvSpPr>
        <p:spPr>
          <a:xfrm>
            <a:off x="368081" y="3065744"/>
            <a:ext cx="2471100" cy="5217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Clr>
                <a:schemeClr val="dk1"/>
              </a:buClr>
              <a:buSzPts val="2000"/>
              <a:buFont typeface="Aldrich"/>
              <a:buNone/>
              <a:defRPr sz="2000"/>
            </a:lvl1pPr>
            <a:lvl2pPr lvl="1"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p:txBody>
      </p:sp>
      <p:sp>
        <p:nvSpPr>
          <p:cNvPr id="126" name="Google Shape;126;p5"/>
          <p:cNvSpPr txBox="1"/>
          <p:nvPr>
            <p:ph idx="8" type="title"/>
          </p:nvPr>
        </p:nvSpPr>
        <p:spPr>
          <a:xfrm>
            <a:off x="3336525" y="3065744"/>
            <a:ext cx="2471100" cy="5217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Clr>
                <a:schemeClr val="dk1"/>
              </a:buClr>
              <a:buSzPts val="2000"/>
              <a:buFont typeface="Aldrich"/>
              <a:buNone/>
              <a:defRPr sz="2000"/>
            </a:lvl1pPr>
            <a:lvl2pPr lvl="1"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p:txBody>
      </p:sp>
      <p:sp>
        <p:nvSpPr>
          <p:cNvPr id="127" name="Google Shape;127;p5"/>
          <p:cNvSpPr txBox="1"/>
          <p:nvPr>
            <p:ph idx="9" type="body"/>
          </p:nvPr>
        </p:nvSpPr>
        <p:spPr>
          <a:xfrm>
            <a:off x="6224531" y="1828181"/>
            <a:ext cx="2471100" cy="904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28" name="Google Shape;128;p5"/>
          <p:cNvSpPr txBox="1"/>
          <p:nvPr>
            <p:ph idx="13" type="body"/>
          </p:nvPr>
        </p:nvSpPr>
        <p:spPr>
          <a:xfrm>
            <a:off x="6224531" y="3587569"/>
            <a:ext cx="2471100" cy="9048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a:lvl2pPr>
            <a:lvl3pPr indent="-317500" lvl="2" marL="1371600" rtl="0">
              <a:lnSpc>
                <a:spcPct val="100000"/>
              </a:lnSpc>
              <a:spcBef>
                <a:spcPts val="1600"/>
              </a:spcBef>
              <a:spcAft>
                <a:spcPts val="0"/>
              </a:spcAft>
              <a:buSzPts val="1400"/>
              <a:buChar char="■"/>
              <a:defRPr/>
            </a:lvl3pPr>
            <a:lvl4pPr indent="-317500" lvl="3" marL="1828800" rtl="0">
              <a:lnSpc>
                <a:spcPct val="100000"/>
              </a:lnSpc>
              <a:spcBef>
                <a:spcPts val="1600"/>
              </a:spcBef>
              <a:spcAft>
                <a:spcPts val="0"/>
              </a:spcAft>
              <a:buSzPts val="1400"/>
              <a:buChar char="●"/>
              <a:defRPr/>
            </a:lvl4pPr>
            <a:lvl5pPr indent="-317500" lvl="4" marL="2286000" rtl="0">
              <a:lnSpc>
                <a:spcPct val="100000"/>
              </a:lnSpc>
              <a:spcBef>
                <a:spcPts val="1600"/>
              </a:spcBef>
              <a:spcAft>
                <a:spcPts val="0"/>
              </a:spcAft>
              <a:buSzPts val="1400"/>
              <a:buChar char="○"/>
              <a:defRPr/>
            </a:lvl5pPr>
            <a:lvl6pPr indent="-317500" lvl="5" marL="2743200" rtl="0">
              <a:lnSpc>
                <a:spcPct val="100000"/>
              </a:lnSpc>
              <a:spcBef>
                <a:spcPts val="1600"/>
              </a:spcBef>
              <a:spcAft>
                <a:spcPts val="0"/>
              </a:spcAft>
              <a:buSzPts val="1400"/>
              <a:buChar char="■"/>
              <a:defRPr/>
            </a:lvl6pPr>
            <a:lvl7pPr indent="-317500" lvl="6" marL="3200400" rtl="0">
              <a:lnSpc>
                <a:spcPct val="100000"/>
              </a:lnSpc>
              <a:spcBef>
                <a:spcPts val="1600"/>
              </a:spcBef>
              <a:spcAft>
                <a:spcPts val="0"/>
              </a:spcAft>
              <a:buSzPts val="1400"/>
              <a:buChar char="●"/>
              <a:defRPr/>
            </a:lvl7pPr>
            <a:lvl8pPr indent="-317500" lvl="7" marL="3657600" rtl="0">
              <a:lnSpc>
                <a:spcPct val="100000"/>
              </a:lnSpc>
              <a:spcBef>
                <a:spcPts val="1600"/>
              </a:spcBef>
              <a:spcAft>
                <a:spcPts val="0"/>
              </a:spcAft>
              <a:buSzPts val="1400"/>
              <a:buChar char="○"/>
              <a:defRPr/>
            </a:lvl8pPr>
            <a:lvl9pPr indent="-317500" lvl="8" marL="4114800" rtl="0">
              <a:lnSpc>
                <a:spcPct val="100000"/>
              </a:lnSpc>
              <a:spcBef>
                <a:spcPts val="1600"/>
              </a:spcBef>
              <a:spcAft>
                <a:spcPts val="1600"/>
              </a:spcAft>
              <a:buSzPts val="1400"/>
              <a:buChar char="■"/>
              <a:defRPr/>
            </a:lvl9pPr>
          </a:lstStyle>
          <a:p/>
        </p:txBody>
      </p:sp>
      <p:sp>
        <p:nvSpPr>
          <p:cNvPr id="129" name="Google Shape;129;p5"/>
          <p:cNvSpPr txBox="1"/>
          <p:nvPr>
            <p:ph idx="14" type="title"/>
          </p:nvPr>
        </p:nvSpPr>
        <p:spPr>
          <a:xfrm>
            <a:off x="6304969" y="1534950"/>
            <a:ext cx="2471100" cy="5217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Clr>
                <a:schemeClr val="dk1"/>
              </a:buClr>
              <a:buSzPts val="2000"/>
              <a:buFont typeface="Aldrich"/>
              <a:buNone/>
              <a:defRPr sz="2000"/>
            </a:lvl1pPr>
            <a:lvl2pPr lvl="1"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p:txBody>
      </p:sp>
      <p:sp>
        <p:nvSpPr>
          <p:cNvPr id="130" name="Google Shape;130;p5"/>
          <p:cNvSpPr txBox="1"/>
          <p:nvPr>
            <p:ph idx="15" type="title"/>
          </p:nvPr>
        </p:nvSpPr>
        <p:spPr>
          <a:xfrm>
            <a:off x="6304969" y="3065744"/>
            <a:ext cx="2471100" cy="521700"/>
          </a:xfrm>
          <a:prstGeom prst="rect">
            <a:avLst/>
          </a:prstGeom>
        </p:spPr>
        <p:txBody>
          <a:bodyPr anchorCtr="0" anchor="t" bIns="91425" lIns="91425" spcFirstLastPara="1" rIns="91425" wrap="square" tIns="91425">
            <a:noAutofit/>
          </a:bodyPr>
          <a:lstStyle>
            <a:lvl1pPr indent="0" lvl="0" marL="0" marR="0" rtl="0">
              <a:lnSpc>
                <a:spcPct val="100000"/>
              </a:lnSpc>
              <a:spcBef>
                <a:spcPts val="0"/>
              </a:spcBef>
              <a:spcAft>
                <a:spcPts val="0"/>
              </a:spcAft>
              <a:buClr>
                <a:schemeClr val="dk1"/>
              </a:buClr>
              <a:buSzPts val="2000"/>
              <a:buFont typeface="Aldrich"/>
              <a:buNone/>
              <a:defRPr sz="2000"/>
            </a:lvl1pPr>
            <a:lvl2pPr lvl="1"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000"/>
              <a:buFont typeface="Abril Fatface"/>
              <a:buNone/>
              <a:defRPr sz="20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1" name="Shape 131"/>
        <p:cNvGrpSpPr/>
        <p:nvPr/>
      </p:nvGrpSpPr>
      <p:grpSpPr>
        <a:xfrm>
          <a:off x="0" y="0"/>
          <a:ext cx="0" cy="0"/>
          <a:chOff x="0" y="0"/>
          <a:chExt cx="0" cy="0"/>
        </a:xfrm>
      </p:grpSpPr>
      <p:sp>
        <p:nvSpPr>
          <p:cNvPr id="132" name="Google Shape;132;p6"/>
          <p:cNvSpPr/>
          <p:nvPr/>
        </p:nvSpPr>
        <p:spPr>
          <a:xfrm>
            <a:off x="839363" y="817313"/>
            <a:ext cx="74652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33" name="Google Shape;133;p6"/>
          <p:cNvGrpSpPr/>
          <p:nvPr/>
        </p:nvGrpSpPr>
        <p:grpSpPr>
          <a:xfrm>
            <a:off x="954297" y="899894"/>
            <a:ext cx="476460" cy="1107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137" name="Google Shape;137;p6"/>
          <p:cNvSpPr txBox="1"/>
          <p:nvPr>
            <p:ph type="title"/>
          </p:nvPr>
        </p:nvSpPr>
        <p:spPr>
          <a:xfrm>
            <a:off x="2858775" y="1531247"/>
            <a:ext cx="4759500" cy="1181400"/>
          </a:xfrm>
          <a:prstGeom prst="rect">
            <a:avLst/>
          </a:prstGeom>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4500"/>
              <a:buFont typeface="Aldrich"/>
              <a:buNone/>
              <a:defRPr sz="4500"/>
            </a:lvl1pPr>
            <a:lvl2pPr lvl="1"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500"/>
              <a:buFont typeface="Abril Fatface"/>
              <a:buNone/>
              <a:defRPr sz="4500">
                <a:solidFill>
                  <a:schemeClr val="dk1"/>
                </a:solidFill>
                <a:latin typeface="Abril Fatface"/>
                <a:ea typeface="Abril Fatface"/>
                <a:cs typeface="Abril Fatface"/>
                <a:sym typeface="Abril Fatface"/>
              </a:defRPr>
            </a:lvl9pPr>
          </a:lstStyle>
          <a:p/>
        </p:txBody>
      </p:sp>
      <p:sp>
        <p:nvSpPr>
          <p:cNvPr id="138" name="Google Shape;138;p6"/>
          <p:cNvSpPr txBox="1"/>
          <p:nvPr>
            <p:ph idx="1" type="body"/>
          </p:nvPr>
        </p:nvSpPr>
        <p:spPr>
          <a:xfrm>
            <a:off x="1525725" y="3039628"/>
            <a:ext cx="6092700" cy="57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39" name="Shape 139"/>
        <p:cNvGrpSpPr/>
        <p:nvPr/>
      </p:nvGrpSpPr>
      <p:grpSpPr>
        <a:xfrm>
          <a:off x="0" y="0"/>
          <a:ext cx="0" cy="0"/>
          <a:chOff x="0" y="0"/>
          <a:chExt cx="0" cy="0"/>
        </a:xfrm>
      </p:grpSpPr>
      <p:sp>
        <p:nvSpPr>
          <p:cNvPr id="140" name="Google Shape;140;p7"/>
          <p:cNvSpPr/>
          <p:nvPr/>
        </p:nvSpPr>
        <p:spPr>
          <a:xfrm>
            <a:off x="4790981" y="1072219"/>
            <a:ext cx="36072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41" name="Google Shape;141;p7"/>
          <p:cNvGrpSpPr/>
          <p:nvPr/>
        </p:nvGrpSpPr>
        <p:grpSpPr>
          <a:xfrm>
            <a:off x="4905916" y="1154800"/>
            <a:ext cx="476460" cy="1107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145" name="Google Shape;145;p7"/>
          <p:cNvSpPr/>
          <p:nvPr/>
        </p:nvSpPr>
        <p:spPr>
          <a:xfrm>
            <a:off x="745819" y="1072219"/>
            <a:ext cx="36072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46" name="Google Shape;146;p7"/>
          <p:cNvGrpSpPr/>
          <p:nvPr/>
        </p:nvGrpSpPr>
        <p:grpSpPr>
          <a:xfrm>
            <a:off x="860753" y="1154800"/>
            <a:ext cx="476460" cy="1107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150" name="Google Shape;150;p7"/>
          <p:cNvSpPr txBox="1"/>
          <p:nvPr>
            <p:ph type="title"/>
          </p:nvPr>
        </p:nvSpPr>
        <p:spPr>
          <a:xfrm>
            <a:off x="745819" y="271181"/>
            <a:ext cx="75828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3000"/>
              <a:buFont typeface="Aldrich"/>
              <a:buNon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151" name="Google Shape;151;p7"/>
          <p:cNvSpPr txBox="1"/>
          <p:nvPr>
            <p:ph idx="1" type="body"/>
          </p:nvPr>
        </p:nvSpPr>
        <p:spPr>
          <a:xfrm>
            <a:off x="986306" y="1701394"/>
            <a:ext cx="3115800" cy="2692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52" name="Google Shape;152;p7"/>
          <p:cNvSpPr txBox="1"/>
          <p:nvPr>
            <p:ph idx="2" type="body"/>
          </p:nvPr>
        </p:nvSpPr>
        <p:spPr>
          <a:xfrm>
            <a:off x="5009456" y="1691250"/>
            <a:ext cx="3115800" cy="2692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53" name="Shape 153"/>
        <p:cNvGrpSpPr/>
        <p:nvPr/>
      </p:nvGrpSpPr>
      <p:grpSpPr>
        <a:xfrm>
          <a:off x="0" y="0"/>
          <a:ext cx="0" cy="0"/>
          <a:chOff x="0" y="0"/>
          <a:chExt cx="0" cy="0"/>
        </a:xfrm>
      </p:grpSpPr>
      <p:sp>
        <p:nvSpPr>
          <p:cNvPr id="154" name="Google Shape;154;p8"/>
          <p:cNvSpPr/>
          <p:nvPr/>
        </p:nvSpPr>
        <p:spPr>
          <a:xfrm>
            <a:off x="592556" y="667613"/>
            <a:ext cx="7465200" cy="35088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55" name="Google Shape;155;p8"/>
          <p:cNvGrpSpPr/>
          <p:nvPr/>
        </p:nvGrpSpPr>
        <p:grpSpPr>
          <a:xfrm>
            <a:off x="707491" y="750194"/>
            <a:ext cx="476460" cy="1107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159" name="Google Shape;159;p8"/>
          <p:cNvSpPr txBox="1"/>
          <p:nvPr>
            <p:ph idx="1" type="subTitle"/>
          </p:nvPr>
        </p:nvSpPr>
        <p:spPr>
          <a:xfrm>
            <a:off x="690356" y="1421475"/>
            <a:ext cx="5845500" cy="538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1" sz="1600"/>
            </a:lvl1pPr>
            <a:lvl2pPr lvl="1" rtl="0">
              <a:spcBef>
                <a:spcPts val="1600"/>
              </a:spcBef>
              <a:spcAft>
                <a:spcPts val="0"/>
              </a:spcAft>
              <a:buSzPts val="1600"/>
              <a:buNone/>
              <a:defRPr b="1" sz="1600"/>
            </a:lvl2pPr>
            <a:lvl3pPr lvl="2" rtl="0">
              <a:spcBef>
                <a:spcPts val="1600"/>
              </a:spcBef>
              <a:spcAft>
                <a:spcPts val="0"/>
              </a:spcAft>
              <a:buSzPts val="1600"/>
              <a:buNone/>
              <a:defRPr b="1" sz="1600"/>
            </a:lvl3pPr>
            <a:lvl4pPr lvl="3" rtl="0">
              <a:spcBef>
                <a:spcPts val="1600"/>
              </a:spcBef>
              <a:spcAft>
                <a:spcPts val="0"/>
              </a:spcAft>
              <a:buSzPts val="1600"/>
              <a:buNone/>
              <a:defRPr b="1" sz="1600"/>
            </a:lvl4pPr>
            <a:lvl5pPr lvl="4" rtl="0">
              <a:spcBef>
                <a:spcPts val="1600"/>
              </a:spcBef>
              <a:spcAft>
                <a:spcPts val="0"/>
              </a:spcAft>
              <a:buSzPts val="1600"/>
              <a:buNone/>
              <a:defRPr b="1" sz="1600"/>
            </a:lvl5pPr>
            <a:lvl6pPr lvl="5" rtl="0">
              <a:spcBef>
                <a:spcPts val="1600"/>
              </a:spcBef>
              <a:spcAft>
                <a:spcPts val="0"/>
              </a:spcAft>
              <a:buSzPts val="1600"/>
              <a:buNone/>
              <a:defRPr b="1" sz="1600"/>
            </a:lvl6pPr>
            <a:lvl7pPr lvl="6" rtl="0">
              <a:spcBef>
                <a:spcPts val="1600"/>
              </a:spcBef>
              <a:spcAft>
                <a:spcPts val="0"/>
              </a:spcAft>
              <a:buSzPts val="1600"/>
              <a:buNone/>
              <a:defRPr b="1" sz="1600"/>
            </a:lvl7pPr>
            <a:lvl8pPr lvl="7" rtl="0">
              <a:spcBef>
                <a:spcPts val="1600"/>
              </a:spcBef>
              <a:spcAft>
                <a:spcPts val="0"/>
              </a:spcAft>
              <a:buSzPts val="1600"/>
              <a:buNone/>
              <a:defRPr b="1" sz="1600"/>
            </a:lvl8pPr>
            <a:lvl9pPr lvl="8" rtl="0">
              <a:spcBef>
                <a:spcPts val="1600"/>
              </a:spcBef>
              <a:spcAft>
                <a:spcPts val="1600"/>
              </a:spcAft>
              <a:buSzPts val="1600"/>
              <a:buNone/>
              <a:defRPr b="1" sz="1600"/>
            </a:lvl9pPr>
          </a:lstStyle>
          <a:p/>
        </p:txBody>
      </p:sp>
      <p:sp>
        <p:nvSpPr>
          <p:cNvPr id="160" name="Google Shape;160;p8"/>
          <p:cNvSpPr txBox="1"/>
          <p:nvPr>
            <p:ph type="title"/>
          </p:nvPr>
        </p:nvSpPr>
        <p:spPr>
          <a:xfrm>
            <a:off x="690356" y="634125"/>
            <a:ext cx="5845500" cy="5727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3000"/>
              <a:buFont typeface="Aldrich"/>
              <a:buNon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161" name="Google Shape;161;p8"/>
          <p:cNvSpPr txBox="1"/>
          <p:nvPr>
            <p:ph idx="2" type="body"/>
          </p:nvPr>
        </p:nvSpPr>
        <p:spPr>
          <a:xfrm>
            <a:off x="690356" y="1916606"/>
            <a:ext cx="5845500" cy="257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62" name="Shape 162"/>
        <p:cNvGrpSpPr/>
        <p:nvPr/>
      </p:nvGrpSpPr>
      <p:grpSpPr>
        <a:xfrm>
          <a:off x="0" y="0"/>
          <a:ext cx="0" cy="0"/>
          <a:chOff x="0" y="0"/>
          <a:chExt cx="0" cy="0"/>
        </a:xfrm>
      </p:grpSpPr>
      <p:sp>
        <p:nvSpPr>
          <p:cNvPr id="163" name="Google Shape;163;p9"/>
          <p:cNvSpPr/>
          <p:nvPr/>
        </p:nvSpPr>
        <p:spPr>
          <a:xfrm>
            <a:off x="499500" y="453169"/>
            <a:ext cx="8199600" cy="40137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64" name="Google Shape;164;p9"/>
          <p:cNvGrpSpPr/>
          <p:nvPr/>
        </p:nvGrpSpPr>
        <p:grpSpPr>
          <a:xfrm>
            <a:off x="614434" y="535750"/>
            <a:ext cx="476460" cy="1107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grpSp>
        <p:nvGrpSpPr>
          <p:cNvPr id="168" name="Google Shape;168;p9"/>
          <p:cNvGrpSpPr/>
          <p:nvPr/>
        </p:nvGrpSpPr>
        <p:grpSpPr>
          <a:xfrm>
            <a:off x="6141822" y="4125385"/>
            <a:ext cx="2780456" cy="852794"/>
            <a:chOff x="2176863" y="4518413"/>
            <a:chExt cx="5362500" cy="1301975"/>
          </a:xfrm>
        </p:grpSpPr>
        <p:sp>
          <p:nvSpPr>
            <p:cNvPr id="169" name="Google Shape;169;p9"/>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sz="1400">
                <a:solidFill>
                  <a:srgbClr val="FFFFFF"/>
                </a:solidFill>
                <a:latin typeface="Calibri"/>
                <a:ea typeface="Calibri"/>
                <a:cs typeface="Calibri"/>
                <a:sym typeface="Calibri"/>
              </a:endParaRPr>
            </a:p>
          </p:txBody>
        </p:sp>
      </p:grpSp>
      <p:grpSp>
        <p:nvGrpSpPr>
          <p:cNvPr id="171" name="Google Shape;171;p9"/>
          <p:cNvGrpSpPr/>
          <p:nvPr/>
        </p:nvGrpSpPr>
        <p:grpSpPr>
          <a:xfrm>
            <a:off x="6243569" y="4207835"/>
            <a:ext cx="476460" cy="1107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175" name="Google Shape;175;p9"/>
          <p:cNvSpPr txBox="1"/>
          <p:nvPr>
            <p:ph type="title"/>
          </p:nvPr>
        </p:nvSpPr>
        <p:spPr>
          <a:xfrm>
            <a:off x="614438" y="1405144"/>
            <a:ext cx="7955100" cy="237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76" name="Google Shape;176;p9"/>
          <p:cNvSpPr txBox="1"/>
          <p:nvPr>
            <p:ph idx="1" type="subTitle"/>
          </p:nvPr>
        </p:nvSpPr>
        <p:spPr>
          <a:xfrm>
            <a:off x="6052838" y="4318538"/>
            <a:ext cx="2815800" cy="538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77" name="Shape 177"/>
        <p:cNvGrpSpPr/>
        <p:nvPr/>
      </p:nvGrpSpPr>
      <p:grpSpPr>
        <a:xfrm>
          <a:off x="0" y="0"/>
          <a:ext cx="0" cy="0"/>
          <a:chOff x="0" y="0"/>
          <a:chExt cx="0" cy="0"/>
        </a:xfrm>
      </p:grpSpPr>
      <p:sp>
        <p:nvSpPr>
          <p:cNvPr id="178" name="Google Shape;178;p10"/>
          <p:cNvSpPr/>
          <p:nvPr/>
        </p:nvSpPr>
        <p:spPr>
          <a:xfrm>
            <a:off x="472275" y="453169"/>
            <a:ext cx="8199600" cy="40137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nvGrpSpPr>
          <p:cNvPr id="179" name="Google Shape;179;p10"/>
          <p:cNvGrpSpPr/>
          <p:nvPr/>
        </p:nvGrpSpPr>
        <p:grpSpPr>
          <a:xfrm>
            <a:off x="614434" y="535750"/>
            <a:ext cx="476460" cy="1107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grpSp>
      <p:sp>
        <p:nvSpPr>
          <p:cNvPr id="183" name="Google Shape;183;p10"/>
          <p:cNvSpPr txBox="1"/>
          <p:nvPr>
            <p:ph type="title"/>
          </p:nvPr>
        </p:nvSpPr>
        <p:spPr>
          <a:xfrm>
            <a:off x="586350" y="689869"/>
            <a:ext cx="7971300" cy="3540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3000"/>
              <a:buFont typeface="Roboto"/>
              <a:buNone/>
              <a:defRPr b="1"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sz="1400">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sz="1400">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346966" y="4589543"/>
            <a:ext cx="848509" cy="85887"/>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10" name="Google Shape;10;p1"/>
          <p:cNvGrpSpPr/>
          <p:nvPr/>
        </p:nvGrpSpPr>
        <p:grpSpPr>
          <a:xfrm>
            <a:off x="-40875" y="2188977"/>
            <a:ext cx="9184434" cy="2954162"/>
            <a:chOff x="4435" y="7748593"/>
            <a:chExt cx="12182563" cy="5161009"/>
          </a:xfrm>
        </p:grpSpPr>
        <p:sp>
          <p:nvSpPr>
            <p:cNvPr id="11" name="Google Shape;11;p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hyperlink" Target="https://cp-algorithms.com/data_structures/segment_tree.html#range-updates-lazy-propag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Segment Tree </a:t>
            </a:r>
            <a:endParaRPr/>
          </a:p>
          <a:p>
            <a:pPr indent="0" lvl="0" marL="0" rtl="0" algn="ctr">
              <a:spcBef>
                <a:spcPts val="0"/>
              </a:spcBef>
              <a:spcAft>
                <a:spcPts val="0"/>
              </a:spcAft>
              <a:buNone/>
            </a:pPr>
            <a:r>
              <a:rPr lang="en">
                <a:highlight>
                  <a:srgbClr val="3C78D8"/>
                </a:highlight>
              </a:rPr>
              <a:t>Range Updates</a:t>
            </a:r>
            <a:endParaRPr>
              <a:highlight>
                <a:srgbClr val="3C78D8"/>
              </a:highlight>
            </a:endParaRPr>
          </a:p>
        </p:txBody>
      </p:sp>
      <p:sp>
        <p:nvSpPr>
          <p:cNvPr id="385" name="Google Shape;38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Ilia, Grady, and Edward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2"/>
          <p:cNvSpPr txBox="1"/>
          <p:nvPr>
            <p:ph idx="4294967295" type="title"/>
          </p:nvPr>
        </p:nvSpPr>
        <p:spPr>
          <a:xfrm>
            <a:off x="655000" y="414000"/>
            <a:ext cx="50349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Material From:</a:t>
            </a:r>
            <a:endParaRPr sz="2500"/>
          </a:p>
        </p:txBody>
      </p:sp>
      <p:sp>
        <p:nvSpPr>
          <p:cNvPr id="461" name="Google Shape;461;p32"/>
          <p:cNvSpPr txBox="1"/>
          <p:nvPr/>
        </p:nvSpPr>
        <p:spPr>
          <a:xfrm>
            <a:off x="655000" y="1071925"/>
            <a:ext cx="677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Roboto Mono"/>
                <a:ea typeface="Roboto Mono"/>
                <a:cs typeface="Roboto Mono"/>
                <a:sym typeface="Roboto Mono"/>
                <a:hlinkClick r:id="rId3"/>
              </a:rPr>
              <a:t>https://cp-algorithms.com/data_structures/segment_tree.html#range-updates-lazy-propagation</a:t>
            </a:r>
            <a:endParaRPr>
              <a:solidFill>
                <a:schemeClr val="dk2"/>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4"/>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391" name="Google Shape;391;p24"/>
          <p:cNvSpPr txBox="1"/>
          <p:nvPr>
            <p:ph idx="4294967295" type="title"/>
          </p:nvPr>
        </p:nvSpPr>
        <p:spPr>
          <a:xfrm>
            <a:off x="655000" y="414000"/>
            <a:ext cx="5034900" cy="72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Recall: segment Trees</a:t>
            </a:r>
            <a:endParaRPr sz="2500"/>
          </a:p>
        </p:txBody>
      </p:sp>
      <p:sp>
        <p:nvSpPr>
          <p:cNvPr id="392" name="Google Shape;392;p24"/>
          <p:cNvSpPr txBox="1"/>
          <p:nvPr>
            <p:ph idx="4294967295" type="body"/>
          </p:nvPr>
        </p:nvSpPr>
        <p:spPr>
          <a:xfrm>
            <a:off x="1013000" y="1237806"/>
            <a:ext cx="6092700" cy="316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Goal:</a:t>
            </a:r>
            <a:r>
              <a:rPr lang="en"/>
              <a:t> Efficient queries and updates on an array					</a:t>
            </a:r>
            <a:endParaRPr/>
          </a:p>
          <a:p>
            <a:pPr indent="-317500" lvl="0" marL="457200" rtl="0" algn="l">
              <a:spcBef>
                <a:spcPts val="0"/>
              </a:spcBef>
              <a:spcAft>
                <a:spcPts val="0"/>
              </a:spcAft>
              <a:buSzPts val="1400"/>
              <a:buChar char="●"/>
            </a:pPr>
            <a:r>
              <a:rPr lang="en"/>
              <a:t>Traditional Segment Tree:</a:t>
            </a:r>
            <a:endParaRPr/>
          </a:p>
          <a:p>
            <a:pPr indent="-317500" lvl="1" marL="914400" rtl="0" algn="l">
              <a:spcBef>
                <a:spcPts val="0"/>
              </a:spcBef>
              <a:spcAft>
                <a:spcPts val="0"/>
              </a:spcAft>
              <a:buSzPts val="1400"/>
              <a:buChar char="○"/>
            </a:pPr>
            <a:r>
              <a:rPr lang="en"/>
              <a:t>Range Queries: </a:t>
            </a:r>
            <a:endParaRPr/>
          </a:p>
          <a:p>
            <a:pPr indent="-317500" lvl="1" marL="914400" rtl="0" algn="l">
              <a:spcBef>
                <a:spcPts val="0"/>
              </a:spcBef>
              <a:spcAft>
                <a:spcPts val="0"/>
              </a:spcAft>
              <a:buSzPts val="1400"/>
              <a:buChar char="○"/>
            </a:pPr>
            <a:r>
              <a:rPr lang="en"/>
              <a:t>Point Updates: </a:t>
            </a:r>
            <a:endParaRPr/>
          </a:p>
          <a:p>
            <a:pPr indent="-317500" lvl="1" marL="914400" rtl="0" algn="l">
              <a:spcBef>
                <a:spcPts val="0"/>
              </a:spcBef>
              <a:spcAft>
                <a:spcPts val="0"/>
              </a:spcAft>
              <a:buSzPts val="1400"/>
              <a:buChar char="○"/>
            </a:pPr>
            <a:r>
              <a:rPr lang="en"/>
              <a:t>Range Updates:  </a:t>
            </a:r>
            <a:endParaRPr/>
          </a:p>
          <a:p>
            <a:pPr indent="-317500" lvl="2" marL="1371600" rtl="0" algn="l">
              <a:spcBef>
                <a:spcPts val="0"/>
              </a:spcBef>
              <a:spcAft>
                <a:spcPts val="0"/>
              </a:spcAft>
              <a:buSzPts val="1400"/>
              <a:buChar char="■"/>
            </a:pPr>
            <a:r>
              <a:rPr lang="en"/>
              <a:t>Need to do a point update for entire range</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b="1" lang="en">
                <a:highlight>
                  <a:srgbClr val="3C78D8"/>
                </a:highlight>
              </a:rPr>
              <a:t>Now:</a:t>
            </a:r>
            <a:r>
              <a:rPr lang="en">
                <a:highlight>
                  <a:srgbClr val="3C78D8"/>
                </a:highlight>
              </a:rPr>
              <a:t> Can we support update queries on entire </a:t>
            </a:r>
            <a:r>
              <a:rPr b="1" lang="en">
                <a:highlight>
                  <a:srgbClr val="3C78D8"/>
                </a:highlight>
              </a:rPr>
              <a:t>ranges </a:t>
            </a:r>
            <a:r>
              <a:rPr lang="en">
                <a:highlight>
                  <a:srgbClr val="3C78D8"/>
                </a:highlight>
              </a:rPr>
              <a:t>in         time as well</a:t>
            </a:r>
            <a:r>
              <a:rPr lang="en">
                <a:highlight>
                  <a:srgbClr val="3C78D8"/>
                </a:highlight>
              </a:rPr>
              <a:t>?</a:t>
            </a:r>
            <a:endParaRPr>
              <a:highlight>
                <a:srgbClr val="3C78D8"/>
              </a:highlight>
            </a:endParaRPr>
          </a:p>
        </p:txBody>
      </p:sp>
      <p:pic>
        <p:nvPicPr>
          <p:cNvPr id="393" name="Google Shape;393;p24" title="[255,255,255,&quot;https://www.codecogs.com/eqnedit.php?latex=A%20%3D%20%7Ba_1%2C%20a_2%2C%20%5Cdots%2C%20a_n%7D#0&quot;]"/>
          <p:cNvPicPr preferRelativeResize="0"/>
          <p:nvPr/>
        </p:nvPicPr>
        <p:blipFill>
          <a:blip r:embed="rId3">
            <a:alphaModFix/>
          </a:blip>
          <a:stretch>
            <a:fillRect/>
          </a:stretch>
        </p:blipFill>
        <p:spPr>
          <a:xfrm>
            <a:off x="1606937" y="1572450"/>
            <a:ext cx="1850925" cy="228025"/>
          </a:xfrm>
          <a:prstGeom prst="rect">
            <a:avLst/>
          </a:prstGeom>
          <a:noFill/>
          <a:ln>
            <a:noFill/>
          </a:ln>
        </p:spPr>
      </p:pic>
      <p:pic>
        <p:nvPicPr>
          <p:cNvPr id="394" name="Google Shape;394;p24" title="[255,255,255,&quot;https://www.codecogs.com/eqnedit.php?latex=O(%5Clog%20n)#0&quot;]"/>
          <p:cNvPicPr preferRelativeResize="0"/>
          <p:nvPr/>
        </p:nvPicPr>
        <p:blipFill>
          <a:blip r:embed="rId4">
            <a:alphaModFix/>
          </a:blip>
          <a:stretch>
            <a:fillRect/>
          </a:stretch>
        </p:blipFill>
        <p:spPr>
          <a:xfrm>
            <a:off x="3556575" y="2105170"/>
            <a:ext cx="729134" cy="214850"/>
          </a:xfrm>
          <a:prstGeom prst="rect">
            <a:avLst/>
          </a:prstGeom>
          <a:noFill/>
          <a:ln>
            <a:noFill/>
          </a:ln>
        </p:spPr>
      </p:pic>
      <p:pic>
        <p:nvPicPr>
          <p:cNvPr id="395" name="Google Shape;395;p24" title="[255,255,255,&quot;https://www.codecogs.com/eqnedit.php?latex=O(%5Clog%20n)#0&quot;]"/>
          <p:cNvPicPr preferRelativeResize="0"/>
          <p:nvPr/>
        </p:nvPicPr>
        <p:blipFill>
          <a:blip r:embed="rId4">
            <a:alphaModFix/>
          </a:blip>
          <a:stretch>
            <a:fillRect/>
          </a:stretch>
        </p:blipFill>
        <p:spPr>
          <a:xfrm>
            <a:off x="3556575" y="2320020"/>
            <a:ext cx="729134" cy="214850"/>
          </a:xfrm>
          <a:prstGeom prst="rect">
            <a:avLst/>
          </a:prstGeom>
          <a:noFill/>
          <a:ln>
            <a:noFill/>
          </a:ln>
        </p:spPr>
      </p:pic>
      <p:pic>
        <p:nvPicPr>
          <p:cNvPr id="396" name="Google Shape;396;p24" title="[255,255,255,&quot;https://www.codecogs.com/eqnedit.php?latex=O(n%5Clog%20n)#0&quot;]"/>
          <p:cNvPicPr preferRelativeResize="0"/>
          <p:nvPr/>
        </p:nvPicPr>
        <p:blipFill>
          <a:blip r:embed="rId5">
            <a:alphaModFix/>
          </a:blip>
          <a:stretch>
            <a:fillRect/>
          </a:stretch>
        </p:blipFill>
        <p:spPr>
          <a:xfrm>
            <a:off x="3556575" y="2571750"/>
            <a:ext cx="890819" cy="214850"/>
          </a:xfrm>
          <a:prstGeom prst="rect">
            <a:avLst/>
          </a:prstGeom>
          <a:noFill/>
          <a:ln>
            <a:noFill/>
          </a:ln>
        </p:spPr>
      </p:pic>
      <p:pic>
        <p:nvPicPr>
          <p:cNvPr id="397" name="Google Shape;397;p24" title="[255,255,255,&quot;https://www.codecogs.com/eqnedit.php?latex=O(%5Clog%20n)#0&quot;]"/>
          <p:cNvPicPr preferRelativeResize="0"/>
          <p:nvPr/>
        </p:nvPicPr>
        <p:blipFill>
          <a:blip r:embed="rId4">
            <a:alphaModFix/>
          </a:blip>
          <a:stretch>
            <a:fillRect/>
          </a:stretch>
        </p:blipFill>
        <p:spPr>
          <a:xfrm>
            <a:off x="1904400" y="3963145"/>
            <a:ext cx="729134" cy="21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5"/>
          <p:cNvSpPr txBox="1"/>
          <p:nvPr>
            <p:ph idx="4294967295" type="title"/>
          </p:nvPr>
        </p:nvSpPr>
        <p:spPr>
          <a:xfrm>
            <a:off x="559725" y="472650"/>
            <a:ext cx="38856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Range updates</a:t>
            </a:r>
            <a:endParaRPr sz="2500">
              <a:highlight>
                <a:srgbClr val="3C78D8"/>
              </a:highlight>
            </a:endParaRPr>
          </a:p>
        </p:txBody>
      </p:sp>
      <p:sp>
        <p:nvSpPr>
          <p:cNvPr id="403" name="Google Shape;403;p25"/>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404" name="Google Shape;404;p25"/>
          <p:cNvSpPr txBox="1"/>
          <p:nvPr>
            <p:ph idx="4294967295" type="body"/>
          </p:nvPr>
        </p:nvSpPr>
        <p:spPr>
          <a:xfrm>
            <a:off x="720650" y="1186950"/>
            <a:ext cx="7020000" cy="33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3C78D8"/>
                </a:highlight>
              </a:rPr>
              <a:t>New Goal:</a:t>
            </a:r>
            <a:r>
              <a:rPr lang="en"/>
              <a:t> Create a segment tree variant that supports the following queries:</a:t>
            </a:r>
            <a:endParaRPr/>
          </a:p>
          <a:p>
            <a:pPr indent="-317500" lvl="0" marL="457200" rtl="0" algn="l">
              <a:spcBef>
                <a:spcPts val="1600"/>
              </a:spcBef>
              <a:spcAft>
                <a:spcPts val="0"/>
              </a:spcAft>
              <a:buSzPts val="1400"/>
              <a:buChar char="●"/>
            </a:pPr>
            <a:r>
              <a:rPr i="1" lang="en"/>
              <a:t>update(l,r,δ)</a:t>
            </a:r>
            <a:r>
              <a:rPr lang="en"/>
              <a:t> – add δ to each value in the range A[l...r]</a:t>
            </a:r>
            <a:endParaRPr/>
          </a:p>
          <a:p>
            <a:pPr indent="-317500" lvl="0" marL="457200" rtl="0" algn="l">
              <a:spcBef>
                <a:spcPts val="0"/>
              </a:spcBef>
              <a:spcAft>
                <a:spcPts val="0"/>
              </a:spcAft>
              <a:buSzPts val="1400"/>
              <a:buChar char="●"/>
            </a:pPr>
            <a:r>
              <a:rPr i="1" lang="en"/>
              <a:t>max(l,r)</a:t>
            </a:r>
            <a:r>
              <a:rPr lang="en"/>
              <a:t> – return the maximum value in the range A[l...r]</a:t>
            </a:r>
            <a:endParaRPr/>
          </a:p>
          <a:p>
            <a:pPr indent="0" lvl="0" marL="0" rtl="0" algn="l">
              <a:spcBef>
                <a:spcPts val="1600"/>
              </a:spcBef>
              <a:spcAft>
                <a:spcPts val="0"/>
              </a:spcAft>
              <a:buNone/>
            </a:pPr>
            <a:r>
              <a:rPr lang="en"/>
              <a:t>While keeping the original O(log n) runtime.</a:t>
            </a:r>
            <a:endParaRPr/>
          </a:p>
          <a:p>
            <a:pPr indent="0" lvl="0" marL="0" rtl="0" algn="l">
              <a:spcBef>
                <a:spcPts val="1600"/>
              </a:spcBef>
              <a:spcAft>
                <a:spcPts val="0"/>
              </a:spcAft>
              <a:buNone/>
            </a:pPr>
            <a:r>
              <a:rPr lang="en"/>
              <a:t>Our overall </a:t>
            </a:r>
            <a:r>
              <a:rPr lang="en"/>
              <a:t>structure</a:t>
            </a:r>
            <a:r>
              <a:rPr lang="en"/>
              <a:t> is still the same – each node will store the maximum over its range, as usual</a:t>
            </a:r>
            <a:endParaRPr/>
          </a:p>
          <a:p>
            <a:pPr indent="0" lvl="0" marL="0" rtl="0" algn="l">
              <a:spcBef>
                <a:spcPts val="1600"/>
              </a:spcBef>
              <a:spcAft>
                <a:spcPts val="1600"/>
              </a:spcAft>
              <a:buNone/>
            </a:pPr>
            <a:r>
              <a:rPr b="1" lang="en">
                <a:solidFill>
                  <a:schemeClr val="dk1"/>
                </a:solidFill>
                <a:highlight>
                  <a:srgbClr val="3C78D8"/>
                </a:highlight>
              </a:rPr>
              <a:t>Challenge</a:t>
            </a:r>
            <a:r>
              <a:rPr b="1" lang="en">
                <a:solidFill>
                  <a:schemeClr val="dk1"/>
                </a:solidFill>
                <a:highlight>
                  <a:srgbClr val="3C78D8"/>
                </a:highlight>
              </a:rPr>
              <a:t>:</a:t>
            </a:r>
            <a:r>
              <a:rPr b="1" lang="en"/>
              <a:t> </a:t>
            </a:r>
            <a:r>
              <a:rPr lang="en"/>
              <a:t>manually updating each seg-tree node that falls within the query range takes O(n log n)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ph idx="4294967295" type="title"/>
          </p:nvPr>
        </p:nvSpPr>
        <p:spPr>
          <a:xfrm>
            <a:off x="559725" y="472650"/>
            <a:ext cx="58083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Solution: “lazy propagation” </a:t>
            </a:r>
            <a:endParaRPr sz="2500">
              <a:highlight>
                <a:srgbClr val="3C78D8"/>
              </a:highlight>
            </a:endParaRPr>
          </a:p>
        </p:txBody>
      </p:sp>
      <p:sp>
        <p:nvSpPr>
          <p:cNvPr id="410" name="Google Shape;410;p26"/>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411" name="Google Shape;411;p26"/>
          <p:cNvSpPr txBox="1"/>
          <p:nvPr>
            <p:ph idx="4294967295" type="body"/>
          </p:nvPr>
        </p:nvSpPr>
        <p:spPr>
          <a:xfrm>
            <a:off x="311725" y="991350"/>
            <a:ext cx="5808300" cy="33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dk1"/>
                </a:solidFill>
                <a:highlight>
                  <a:srgbClr val="3C78D8"/>
                </a:highlight>
              </a:rPr>
              <a:t>Key Idea</a:t>
            </a:r>
            <a:r>
              <a:rPr b="1" lang="en">
                <a:solidFill>
                  <a:schemeClr val="dk1"/>
                </a:solidFill>
                <a:highlight>
                  <a:srgbClr val="3C78D8"/>
                </a:highlight>
              </a:rPr>
              <a:t>:</a:t>
            </a:r>
            <a:r>
              <a:rPr b="1" lang="en"/>
              <a:t> </a:t>
            </a:r>
            <a:endParaRPr b="1"/>
          </a:p>
          <a:p>
            <a:pPr indent="-317500" lvl="0" marL="457200" rtl="0" algn="l">
              <a:spcBef>
                <a:spcPts val="1600"/>
              </a:spcBef>
              <a:spcAft>
                <a:spcPts val="0"/>
              </a:spcAft>
              <a:buSzPts val="1400"/>
              <a:buChar char="-"/>
            </a:pPr>
            <a:r>
              <a:rPr lang="en"/>
              <a:t>Don’t update every node, update only the topmost segments</a:t>
            </a:r>
            <a:endParaRPr/>
          </a:p>
          <a:p>
            <a:pPr indent="-317500" lvl="0" marL="457200" rtl="0" algn="l">
              <a:spcBef>
                <a:spcPts val="0"/>
              </a:spcBef>
              <a:spcAft>
                <a:spcPts val="0"/>
              </a:spcAft>
              <a:buSzPts val="1400"/>
              <a:buChar char="-"/>
            </a:pPr>
            <a:r>
              <a:rPr lang="en"/>
              <a:t>Defer updates to their children until needed (lazily)</a:t>
            </a:r>
            <a:endParaRPr/>
          </a:p>
          <a:p>
            <a:pPr indent="0" lvl="0" marL="0" rtl="0" algn="l">
              <a:spcBef>
                <a:spcPts val="1600"/>
              </a:spcBef>
              <a:spcAft>
                <a:spcPts val="0"/>
              </a:spcAft>
              <a:buNone/>
            </a:pPr>
            <a:r>
              <a:rPr lang="en"/>
              <a:t>Add a new </a:t>
            </a:r>
            <a:r>
              <a:rPr b="1" lang="en"/>
              <a:t>lazy</a:t>
            </a:r>
            <a:r>
              <a:rPr lang="en"/>
              <a:t> field to our nodes that stores pending additions that need to be applied to the range</a:t>
            </a:r>
            <a:endParaRPr/>
          </a:p>
          <a:p>
            <a:pPr indent="0" lvl="0" marL="0" rtl="0" algn="l">
              <a:spcBef>
                <a:spcPts val="1600"/>
              </a:spcBef>
              <a:spcAft>
                <a:spcPts val="0"/>
              </a:spcAft>
              <a:buNone/>
            </a:pPr>
            <a:r>
              <a:rPr lang="en"/>
              <a:t>Updates occur when traversing down the tree and encountering pending changes</a:t>
            </a:r>
            <a:endParaRPr/>
          </a:p>
          <a:p>
            <a:pPr indent="-317500" lvl="0" marL="457200" rtl="0" algn="l">
              <a:spcBef>
                <a:spcPts val="1600"/>
              </a:spcBef>
              <a:spcAft>
                <a:spcPts val="0"/>
              </a:spcAft>
              <a:buSzPts val="1400"/>
              <a:buChar char="-"/>
            </a:pPr>
            <a:r>
              <a:rPr lang="en"/>
              <a:t>Only immediate children are updated through “push mechanism”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12" name="Google Shape;412;p26" title="Screenshot 2025-04-21 at 2.16.27 AM.png"/>
          <p:cNvPicPr preferRelativeResize="0"/>
          <p:nvPr/>
        </p:nvPicPr>
        <p:blipFill>
          <a:blip r:embed="rId3">
            <a:alphaModFix/>
          </a:blip>
          <a:stretch>
            <a:fillRect/>
          </a:stretch>
        </p:blipFill>
        <p:spPr>
          <a:xfrm>
            <a:off x="6245296" y="1421125"/>
            <a:ext cx="2266751" cy="1858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7"/>
          <p:cNvSpPr txBox="1"/>
          <p:nvPr>
            <p:ph idx="4294967295" type="title"/>
          </p:nvPr>
        </p:nvSpPr>
        <p:spPr>
          <a:xfrm>
            <a:off x="559725" y="472650"/>
            <a:ext cx="58083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Key new method: push</a:t>
            </a:r>
            <a:endParaRPr sz="2500">
              <a:highlight>
                <a:srgbClr val="3C78D8"/>
              </a:highlight>
            </a:endParaRPr>
          </a:p>
        </p:txBody>
      </p:sp>
      <p:sp>
        <p:nvSpPr>
          <p:cNvPr id="418" name="Google Shape;418;p27"/>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419" name="Google Shape;419;p27"/>
          <p:cNvSpPr txBox="1"/>
          <p:nvPr>
            <p:ph idx="4294967295" type="body"/>
          </p:nvPr>
        </p:nvSpPr>
        <p:spPr>
          <a:xfrm>
            <a:off x="720650" y="1186950"/>
            <a:ext cx="4139100" cy="30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segment tree needs a new method to perform the lazy propagation</a:t>
            </a:r>
            <a:endParaRPr/>
          </a:p>
          <a:p>
            <a:pPr indent="0" lvl="0" marL="0" rtl="0" algn="l">
              <a:spcBef>
                <a:spcPts val="1600"/>
              </a:spcBef>
              <a:spcAft>
                <a:spcPts val="0"/>
              </a:spcAft>
              <a:buNone/>
            </a:pPr>
            <a:r>
              <a:rPr lang="en">
                <a:solidFill>
                  <a:schemeClr val="dk1"/>
                </a:solidFill>
              </a:rPr>
              <a:t>When called on a node, push simply passes down the node’s lazy addition to its children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solidFill>
                  <a:schemeClr val="dk1"/>
                </a:solidFill>
                <a:highlight>
                  <a:srgbClr val="3C78D8"/>
                </a:highlight>
              </a:rPr>
              <a:t>Note:</a:t>
            </a:r>
            <a:r>
              <a:rPr b="1" lang="en"/>
              <a:t> </a:t>
            </a:r>
            <a:r>
              <a:rPr lang="en"/>
              <a:t>Along with the children’s values, we also need to update </a:t>
            </a:r>
            <a:r>
              <a:rPr i="1" lang="en"/>
              <a:t>their own </a:t>
            </a:r>
            <a:r>
              <a:rPr lang="en"/>
              <a:t>lazy fields for future lazy propagation</a:t>
            </a:r>
            <a:endParaRPr/>
          </a:p>
        </p:txBody>
      </p:sp>
      <p:pic>
        <p:nvPicPr>
          <p:cNvPr id="420" name="Google Shape;420;p27" title="Screenshot 2025-04-21 at 1.53.18 AM.png"/>
          <p:cNvPicPr preferRelativeResize="0"/>
          <p:nvPr/>
        </p:nvPicPr>
        <p:blipFill>
          <a:blip r:embed="rId3">
            <a:alphaModFix/>
          </a:blip>
          <a:stretch>
            <a:fillRect/>
          </a:stretch>
        </p:blipFill>
        <p:spPr>
          <a:xfrm>
            <a:off x="4906250" y="372675"/>
            <a:ext cx="3796174" cy="1499500"/>
          </a:xfrm>
          <a:prstGeom prst="rect">
            <a:avLst/>
          </a:prstGeom>
          <a:noFill/>
          <a:ln>
            <a:noFill/>
          </a:ln>
        </p:spPr>
      </p:pic>
      <p:pic>
        <p:nvPicPr>
          <p:cNvPr id="421" name="Google Shape;421;p27" title="Screenshot 2025-04-21 at 1.52.56 AM.png"/>
          <p:cNvPicPr preferRelativeResize="0"/>
          <p:nvPr/>
        </p:nvPicPr>
        <p:blipFill>
          <a:blip r:embed="rId4">
            <a:alphaModFix/>
          </a:blip>
          <a:stretch>
            <a:fillRect/>
          </a:stretch>
        </p:blipFill>
        <p:spPr>
          <a:xfrm>
            <a:off x="5215525" y="3106600"/>
            <a:ext cx="3253876" cy="168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8"/>
          <p:cNvSpPr txBox="1"/>
          <p:nvPr>
            <p:ph idx="4294967295" type="title"/>
          </p:nvPr>
        </p:nvSpPr>
        <p:spPr>
          <a:xfrm>
            <a:off x="559725" y="472650"/>
            <a:ext cx="58083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Update</a:t>
            </a:r>
            <a:endParaRPr sz="2500">
              <a:highlight>
                <a:srgbClr val="3C78D8"/>
              </a:highlight>
            </a:endParaRPr>
          </a:p>
        </p:txBody>
      </p:sp>
      <p:sp>
        <p:nvSpPr>
          <p:cNvPr id="427" name="Google Shape;427;p28"/>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428" name="Google Shape;428;p28"/>
          <p:cNvSpPr txBox="1"/>
          <p:nvPr>
            <p:ph idx="4294967295" type="body"/>
          </p:nvPr>
        </p:nvSpPr>
        <p:spPr>
          <a:xfrm>
            <a:off x="720650" y="1186950"/>
            <a:ext cx="3732300" cy="18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new push method, our update method is relatively standard</a:t>
            </a:r>
            <a:endParaRPr/>
          </a:p>
          <a:p>
            <a:pPr indent="0" lvl="0" marL="0" rtl="0" algn="l">
              <a:spcBef>
                <a:spcPts val="1600"/>
              </a:spcBef>
              <a:spcAft>
                <a:spcPts val="0"/>
              </a:spcAft>
              <a:buNone/>
            </a:pPr>
            <a:r>
              <a:rPr lang="en"/>
              <a:t>If the query range matches the node’s, add </a:t>
            </a:r>
            <a:r>
              <a:rPr lang="en">
                <a:solidFill>
                  <a:schemeClr val="dk1"/>
                </a:solidFill>
              </a:rPr>
              <a:t>δ to its value </a:t>
            </a:r>
            <a:r>
              <a:rPr b="1" lang="en">
                <a:solidFill>
                  <a:schemeClr val="dk1"/>
                </a:solidFill>
              </a:rPr>
              <a:t>as well as its lazy value</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lnSpc>
                <a:spcPct val="100000"/>
              </a:lnSpc>
              <a:spcBef>
                <a:spcPts val="1600"/>
              </a:spcBef>
              <a:spcAft>
                <a:spcPts val="0"/>
              </a:spcAft>
              <a:buNone/>
            </a:pPr>
            <a:r>
              <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457200" rtl="0" algn="l">
              <a:spcBef>
                <a:spcPts val="0"/>
              </a:spcBef>
              <a:spcAft>
                <a:spcPts val="1600"/>
              </a:spcAft>
              <a:buNone/>
            </a:pPr>
            <a:r>
              <a:t/>
            </a:r>
            <a:endParaRPr/>
          </a:p>
        </p:txBody>
      </p:sp>
      <p:pic>
        <p:nvPicPr>
          <p:cNvPr id="429" name="Google Shape;429;p28" title="Screenshot 2025-04-21 at 1.53.25 AM.png"/>
          <p:cNvPicPr preferRelativeResize="0"/>
          <p:nvPr/>
        </p:nvPicPr>
        <p:blipFill>
          <a:blip r:embed="rId3">
            <a:alphaModFix/>
          </a:blip>
          <a:stretch>
            <a:fillRect/>
          </a:stretch>
        </p:blipFill>
        <p:spPr>
          <a:xfrm>
            <a:off x="4483026" y="584695"/>
            <a:ext cx="4278600" cy="2224301"/>
          </a:xfrm>
          <a:prstGeom prst="rect">
            <a:avLst/>
          </a:prstGeom>
          <a:noFill/>
          <a:ln>
            <a:noFill/>
          </a:ln>
        </p:spPr>
      </p:pic>
      <p:sp>
        <p:nvSpPr>
          <p:cNvPr id="430" name="Google Shape;430;p28"/>
          <p:cNvSpPr txBox="1"/>
          <p:nvPr>
            <p:ph idx="4294967295" type="body"/>
          </p:nvPr>
        </p:nvSpPr>
        <p:spPr>
          <a:xfrm>
            <a:off x="720650" y="3105725"/>
            <a:ext cx="7545000" cy="14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Otherwise, call push on the current node to </a:t>
            </a:r>
            <a:r>
              <a:rPr lang="en"/>
              <a:t>propagate</a:t>
            </a:r>
            <a:r>
              <a:rPr lang="en"/>
              <a:t> any updates, recursively update our children, then </a:t>
            </a:r>
            <a:r>
              <a:rPr lang="en"/>
              <a:t>update</a:t>
            </a:r>
            <a:r>
              <a:rPr lang="en"/>
              <a:t> our own value by merging our children’s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solidFill>
                <a:schemeClr val="dk1"/>
              </a:solidFill>
              <a:latin typeface="Arial"/>
              <a:ea typeface="Arial"/>
              <a:cs typeface="Arial"/>
              <a:sym typeface="Arial"/>
            </a:endParaRPr>
          </a:p>
          <a:p>
            <a:pPr indent="0" lvl="0" marL="45720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45720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9"/>
          <p:cNvSpPr txBox="1"/>
          <p:nvPr>
            <p:ph idx="4294967295" type="title"/>
          </p:nvPr>
        </p:nvSpPr>
        <p:spPr>
          <a:xfrm>
            <a:off x="559725" y="472650"/>
            <a:ext cx="58083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Query</a:t>
            </a:r>
            <a:endParaRPr sz="2500">
              <a:highlight>
                <a:srgbClr val="3C78D8"/>
              </a:highlight>
            </a:endParaRPr>
          </a:p>
        </p:txBody>
      </p:sp>
      <p:sp>
        <p:nvSpPr>
          <p:cNvPr id="436" name="Google Shape;436;p29"/>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437" name="Google Shape;437;p29"/>
          <p:cNvSpPr txBox="1"/>
          <p:nvPr>
            <p:ph idx="4294967295" type="body"/>
          </p:nvPr>
        </p:nvSpPr>
        <p:spPr>
          <a:xfrm>
            <a:off x="720650" y="1186950"/>
            <a:ext cx="3893400" cy="18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the max of the highest-level segments that fall within a range</a:t>
            </a:r>
            <a:endParaRPr/>
          </a:p>
          <a:p>
            <a:pPr indent="-317500" lvl="0" marL="457200" rtl="0" algn="l">
              <a:spcBef>
                <a:spcPts val="1600"/>
              </a:spcBef>
              <a:spcAft>
                <a:spcPts val="0"/>
              </a:spcAft>
              <a:buSzPts val="1400"/>
              <a:buChar char="-"/>
            </a:pPr>
            <a:r>
              <a:rPr lang="en"/>
              <a:t>When reaching a segment that falls within a range, return the stored max value</a:t>
            </a:r>
            <a:endParaRPr/>
          </a:p>
          <a:p>
            <a:pPr indent="0" lvl="0" marL="0" rtl="0" algn="l">
              <a:spcBef>
                <a:spcPts val="1600"/>
              </a:spcBef>
              <a:spcAft>
                <a:spcPts val="1600"/>
              </a:spcAft>
              <a:buNone/>
            </a:pPr>
            <a:r>
              <a:t/>
            </a:r>
            <a:endParaRPr/>
          </a:p>
        </p:txBody>
      </p:sp>
      <p:pic>
        <p:nvPicPr>
          <p:cNvPr id="438" name="Google Shape;438;p29" title="Screenshot 2025-04-21 at 1.53.31 AM.png"/>
          <p:cNvPicPr preferRelativeResize="0"/>
          <p:nvPr/>
        </p:nvPicPr>
        <p:blipFill>
          <a:blip r:embed="rId3">
            <a:alphaModFix/>
          </a:blip>
          <a:stretch>
            <a:fillRect/>
          </a:stretch>
        </p:blipFill>
        <p:spPr>
          <a:xfrm>
            <a:off x="4787925" y="272375"/>
            <a:ext cx="4215700" cy="2155325"/>
          </a:xfrm>
          <a:prstGeom prst="rect">
            <a:avLst/>
          </a:prstGeom>
          <a:noFill/>
          <a:ln>
            <a:noFill/>
          </a:ln>
        </p:spPr>
      </p:pic>
      <p:sp>
        <p:nvSpPr>
          <p:cNvPr id="439" name="Google Shape;439;p29"/>
          <p:cNvSpPr txBox="1"/>
          <p:nvPr/>
        </p:nvSpPr>
        <p:spPr>
          <a:xfrm>
            <a:off x="720650" y="3033750"/>
            <a:ext cx="7386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chemeClr val="dk1"/>
                </a:solidFill>
                <a:latin typeface="Roboto Mono"/>
                <a:ea typeface="Roboto Mono"/>
                <a:cs typeface="Roboto Mono"/>
                <a:sym typeface="Roboto Mono"/>
              </a:rPr>
              <a:t>Otherwise, push the pending changes down to the two children and continue to traverse the tree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0"/>
          <p:cNvSpPr txBox="1"/>
          <p:nvPr>
            <p:ph idx="4294967295" type="title"/>
          </p:nvPr>
        </p:nvSpPr>
        <p:spPr>
          <a:xfrm>
            <a:off x="559725" y="472650"/>
            <a:ext cx="58083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Briefly: Adding to a range, getting a specific index </a:t>
            </a:r>
            <a:endParaRPr sz="2500"/>
          </a:p>
        </p:txBody>
      </p:sp>
      <p:sp>
        <p:nvSpPr>
          <p:cNvPr id="445" name="Google Shape;445;p30"/>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446" name="Google Shape;446;p30"/>
          <p:cNvSpPr txBox="1"/>
          <p:nvPr>
            <p:ph idx="4294967295" type="body"/>
          </p:nvPr>
        </p:nvSpPr>
        <p:spPr>
          <a:xfrm>
            <a:off x="720650" y="1186950"/>
            <a:ext cx="7020000" cy="33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When updating, store the value to be added to the highest segments that are inside the range, instead of each leaf</a:t>
            </a:r>
            <a:endParaRPr b="1"/>
          </a:p>
          <a:p>
            <a:pPr indent="-317500" lvl="0" marL="457200" rtl="0" algn="l">
              <a:spcBef>
                <a:spcPts val="0"/>
              </a:spcBef>
              <a:spcAft>
                <a:spcPts val="0"/>
              </a:spcAft>
              <a:buSzPts val="1400"/>
              <a:buChar char="-"/>
            </a:pPr>
            <a:r>
              <a:rPr b="1" lang="en"/>
              <a:t>When getting the value at an index, as you return up the tree, add the value stored at each vertex</a:t>
            </a:r>
            <a:endParaRPr b="1"/>
          </a:p>
          <a:p>
            <a:pPr indent="0" lvl="0" marL="0" rtl="0" algn="l">
              <a:spcBef>
                <a:spcPts val="1600"/>
              </a:spcBef>
              <a:spcAft>
                <a:spcPts val="1600"/>
              </a:spcAft>
              <a:buNone/>
            </a:pPr>
            <a:r>
              <a:t/>
            </a:r>
            <a:endParaRPr b="1"/>
          </a:p>
        </p:txBody>
      </p:sp>
      <p:pic>
        <p:nvPicPr>
          <p:cNvPr id="447" name="Google Shape;447;p30"/>
          <p:cNvPicPr preferRelativeResize="0"/>
          <p:nvPr/>
        </p:nvPicPr>
        <p:blipFill>
          <a:blip r:embed="rId3">
            <a:alphaModFix/>
          </a:blip>
          <a:stretch>
            <a:fillRect/>
          </a:stretch>
        </p:blipFill>
        <p:spPr>
          <a:xfrm>
            <a:off x="720650" y="2352800"/>
            <a:ext cx="4191476" cy="2422799"/>
          </a:xfrm>
          <a:prstGeom prst="rect">
            <a:avLst/>
          </a:prstGeom>
          <a:noFill/>
          <a:ln>
            <a:noFill/>
          </a:ln>
        </p:spPr>
      </p:pic>
      <p:pic>
        <p:nvPicPr>
          <p:cNvPr id="448" name="Google Shape;448;p30" title="Screenshot 2025-04-21 at 7.38.08 AM.png"/>
          <p:cNvPicPr preferRelativeResize="0"/>
          <p:nvPr/>
        </p:nvPicPr>
        <p:blipFill>
          <a:blip r:embed="rId4">
            <a:alphaModFix/>
          </a:blip>
          <a:stretch>
            <a:fillRect/>
          </a:stretch>
        </p:blipFill>
        <p:spPr>
          <a:xfrm>
            <a:off x="5205125" y="2499425"/>
            <a:ext cx="3662701" cy="224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idx="4294967295" type="title"/>
          </p:nvPr>
        </p:nvSpPr>
        <p:spPr>
          <a:xfrm>
            <a:off x="559725" y="472650"/>
            <a:ext cx="5808300" cy="5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Briefly: Assigning to a range, getting a specific index </a:t>
            </a:r>
            <a:endParaRPr sz="2500"/>
          </a:p>
        </p:txBody>
      </p:sp>
      <p:sp>
        <p:nvSpPr>
          <p:cNvPr id="454" name="Google Shape;454;p31"/>
          <p:cNvSpPr txBox="1"/>
          <p:nvPr/>
        </p:nvSpPr>
        <p:spPr>
          <a:xfrm>
            <a:off x="2184775" y="1471975"/>
            <a:ext cx="24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2"/>
              </a:solidFill>
              <a:latin typeface="Roboto Mono"/>
              <a:ea typeface="Roboto Mono"/>
              <a:cs typeface="Roboto Mono"/>
              <a:sym typeface="Roboto Mono"/>
            </a:endParaRPr>
          </a:p>
        </p:txBody>
      </p:sp>
      <p:sp>
        <p:nvSpPr>
          <p:cNvPr id="455" name="Google Shape;455;p31"/>
          <p:cNvSpPr txBox="1"/>
          <p:nvPr>
            <p:ph idx="4294967295" type="body"/>
          </p:nvPr>
        </p:nvSpPr>
        <p:spPr>
          <a:xfrm>
            <a:off x="720650" y="1186950"/>
            <a:ext cx="7020000" cy="337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When updating, store the value to be assigned to the highest segments that are inside the range, instead of each leaf</a:t>
            </a:r>
            <a:endParaRPr b="1"/>
          </a:p>
          <a:p>
            <a:pPr indent="-317500" lvl="1" marL="914400" rtl="0" algn="l">
              <a:spcBef>
                <a:spcPts val="0"/>
              </a:spcBef>
              <a:spcAft>
                <a:spcPts val="0"/>
              </a:spcAft>
              <a:buSzPts val="1400"/>
              <a:buChar char="-"/>
            </a:pPr>
            <a:r>
              <a:rPr b="1" lang="en"/>
              <a:t>Mark these segments, indicating that all the values below are equal to the value stored at the vertex</a:t>
            </a:r>
            <a:endParaRPr b="1"/>
          </a:p>
          <a:p>
            <a:pPr indent="-317500" lvl="1" marL="914400" rtl="0" algn="l">
              <a:spcBef>
                <a:spcPts val="0"/>
              </a:spcBef>
              <a:spcAft>
                <a:spcPts val="0"/>
              </a:spcAft>
              <a:buSzPts val="1400"/>
              <a:buChar char="-"/>
            </a:pPr>
            <a:r>
              <a:rPr b="1" lang="en"/>
              <a:t>If encountering a marked vertex, push:</a:t>
            </a:r>
            <a:endParaRPr b="1"/>
          </a:p>
          <a:p>
            <a:pPr indent="-317500" lvl="2" marL="1371600" rtl="0" algn="l">
              <a:spcBef>
                <a:spcPts val="0"/>
              </a:spcBef>
              <a:spcAft>
                <a:spcPts val="0"/>
              </a:spcAft>
              <a:buSzPts val="1400"/>
              <a:buChar char="-"/>
            </a:pPr>
            <a:r>
              <a:rPr b="1" lang="en"/>
              <a:t>mark the two child vertices and update the values</a:t>
            </a:r>
            <a:endParaRPr b="1"/>
          </a:p>
          <a:p>
            <a:pPr indent="-317500" lvl="2" marL="1371600" rtl="0" algn="l">
              <a:spcBef>
                <a:spcPts val="0"/>
              </a:spcBef>
              <a:spcAft>
                <a:spcPts val="0"/>
              </a:spcAft>
              <a:buSzPts val="1400"/>
              <a:buChar char="-"/>
            </a:pPr>
            <a:r>
              <a:rPr b="1" lang="en"/>
              <a:t>unmark current vertex</a:t>
            </a:r>
            <a:endParaRPr b="1"/>
          </a:p>
          <a:p>
            <a:pPr indent="-317500" lvl="0" marL="457200" rtl="0" algn="l">
              <a:spcBef>
                <a:spcPts val="0"/>
              </a:spcBef>
              <a:spcAft>
                <a:spcPts val="0"/>
              </a:spcAft>
              <a:buSzPts val="1400"/>
              <a:buChar char="-"/>
            </a:pPr>
            <a:r>
              <a:rPr b="1" lang="en"/>
              <a:t>Getting the value at an index by traversing down the tree</a:t>
            </a:r>
            <a:endParaRPr b="1"/>
          </a:p>
          <a:p>
            <a:pPr indent="-317500" lvl="1" marL="914400" rtl="0" algn="l">
              <a:spcBef>
                <a:spcPts val="0"/>
              </a:spcBef>
              <a:spcAft>
                <a:spcPts val="0"/>
              </a:spcAft>
              <a:buSzPts val="1400"/>
              <a:buChar char="-"/>
            </a:pPr>
            <a:r>
              <a:rPr b="1" lang="en"/>
              <a:t>when traversing down the tree, when encountering a marked vertex, push</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