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88636-FFE9-4B21-B6B4-C18F7D14D46A}" v="627" dt="2023-07-05T22:02:57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Rusby" userId="358090f4b600a5e7" providerId="Windows Live" clId="Web-{0CD88636-FFE9-4B21-B6B4-C18F7D14D46A}"/>
    <pc:docChg chg="addSld modSld">
      <pc:chgData name="Harry Rusby" userId="358090f4b600a5e7" providerId="Windows Live" clId="Web-{0CD88636-FFE9-4B21-B6B4-C18F7D14D46A}" dt="2023-07-05T22:02:57.669" v="620" actId="20577"/>
      <pc:docMkLst>
        <pc:docMk/>
      </pc:docMkLst>
      <pc:sldChg chg="modSp">
        <pc:chgData name="Harry Rusby" userId="358090f4b600a5e7" providerId="Windows Live" clId="Web-{0CD88636-FFE9-4B21-B6B4-C18F7D14D46A}" dt="2023-07-05T20:57:02.713" v="16" actId="20577"/>
        <pc:sldMkLst>
          <pc:docMk/>
          <pc:sldMk cId="109857222" sldId="256"/>
        </pc:sldMkLst>
        <pc:spChg chg="mod">
          <ac:chgData name="Harry Rusby" userId="358090f4b600a5e7" providerId="Windows Live" clId="Web-{0CD88636-FFE9-4B21-B6B4-C18F7D14D46A}" dt="2023-07-05T20:57:02.713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Harry Rusby" userId="358090f4b600a5e7" providerId="Windows Live" clId="Web-{0CD88636-FFE9-4B21-B6B4-C18F7D14D46A}" dt="2023-07-05T20:59:19.984" v="53" actId="20577"/>
        <pc:sldMkLst>
          <pc:docMk/>
          <pc:sldMk cId="1230624492" sldId="257"/>
        </pc:sldMkLst>
        <pc:spChg chg="mod">
          <ac:chgData name="Harry Rusby" userId="358090f4b600a5e7" providerId="Windows Live" clId="Web-{0CD88636-FFE9-4B21-B6B4-C18F7D14D46A}" dt="2023-07-05T20:57:56.856" v="21" actId="20577"/>
          <ac:spMkLst>
            <pc:docMk/>
            <pc:sldMk cId="1230624492" sldId="257"/>
            <ac:spMk id="2" creationId="{076AC043-4448-35DA-14FE-0285F2F02D51}"/>
          </ac:spMkLst>
        </pc:spChg>
        <pc:spChg chg="mod">
          <ac:chgData name="Harry Rusby" userId="358090f4b600a5e7" providerId="Windows Live" clId="Web-{0CD88636-FFE9-4B21-B6B4-C18F7D14D46A}" dt="2023-07-05T20:59:19.984" v="53" actId="20577"/>
          <ac:spMkLst>
            <pc:docMk/>
            <pc:sldMk cId="1230624492" sldId="257"/>
            <ac:spMk id="3" creationId="{BB7051BB-09C8-4CC2-FA5F-D0917C75881B}"/>
          </ac:spMkLst>
        </pc:spChg>
      </pc:sldChg>
      <pc:sldChg chg="modSp new">
        <pc:chgData name="Harry Rusby" userId="358090f4b600a5e7" providerId="Windows Live" clId="Web-{0CD88636-FFE9-4B21-B6B4-C18F7D14D46A}" dt="2023-07-05T21:00:34.049" v="74" actId="20577"/>
        <pc:sldMkLst>
          <pc:docMk/>
          <pc:sldMk cId="2872168680" sldId="258"/>
        </pc:sldMkLst>
        <pc:spChg chg="mod">
          <ac:chgData name="Harry Rusby" userId="358090f4b600a5e7" providerId="Windows Live" clId="Web-{0CD88636-FFE9-4B21-B6B4-C18F7D14D46A}" dt="2023-07-05T20:59:39.219" v="57" actId="20577"/>
          <ac:spMkLst>
            <pc:docMk/>
            <pc:sldMk cId="2872168680" sldId="258"/>
            <ac:spMk id="2" creationId="{20EA9D2E-95BA-F000-F698-6A9FCA3D0065}"/>
          </ac:spMkLst>
        </pc:spChg>
        <pc:spChg chg="mod">
          <ac:chgData name="Harry Rusby" userId="358090f4b600a5e7" providerId="Windows Live" clId="Web-{0CD88636-FFE9-4B21-B6B4-C18F7D14D46A}" dt="2023-07-05T21:00:34.049" v="74" actId="20577"/>
          <ac:spMkLst>
            <pc:docMk/>
            <pc:sldMk cId="2872168680" sldId="258"/>
            <ac:spMk id="3" creationId="{EF763DAD-1C2E-4A7A-8F94-DCB67F64B692}"/>
          </ac:spMkLst>
        </pc:spChg>
      </pc:sldChg>
      <pc:sldChg chg="modSp new">
        <pc:chgData name="Harry Rusby" userId="358090f4b600a5e7" providerId="Windows Live" clId="Web-{0CD88636-FFE9-4B21-B6B4-C18F7D14D46A}" dt="2023-07-05T21:02:03.614" v="100" actId="20577"/>
        <pc:sldMkLst>
          <pc:docMk/>
          <pc:sldMk cId="3028137640" sldId="259"/>
        </pc:sldMkLst>
        <pc:spChg chg="mod">
          <ac:chgData name="Harry Rusby" userId="358090f4b600a5e7" providerId="Windows Live" clId="Web-{0CD88636-FFE9-4B21-B6B4-C18F7D14D46A}" dt="2023-07-05T21:00:53.549" v="77" actId="20577"/>
          <ac:spMkLst>
            <pc:docMk/>
            <pc:sldMk cId="3028137640" sldId="259"/>
            <ac:spMk id="2" creationId="{CD7A77D0-2391-DF02-55F7-3EE82A9CC141}"/>
          </ac:spMkLst>
        </pc:spChg>
        <pc:spChg chg="mod">
          <ac:chgData name="Harry Rusby" userId="358090f4b600a5e7" providerId="Windows Live" clId="Web-{0CD88636-FFE9-4B21-B6B4-C18F7D14D46A}" dt="2023-07-05T21:02:03.614" v="100" actId="20577"/>
          <ac:spMkLst>
            <pc:docMk/>
            <pc:sldMk cId="3028137640" sldId="259"/>
            <ac:spMk id="3" creationId="{D108D325-FFFF-A718-4CCC-2E7211C746F3}"/>
          </ac:spMkLst>
        </pc:spChg>
      </pc:sldChg>
      <pc:sldChg chg="modSp new">
        <pc:chgData name="Harry Rusby" userId="358090f4b600a5e7" providerId="Windows Live" clId="Web-{0CD88636-FFE9-4B21-B6B4-C18F7D14D46A}" dt="2023-07-05T21:03:18.929" v="137" actId="20577"/>
        <pc:sldMkLst>
          <pc:docMk/>
          <pc:sldMk cId="2693350658" sldId="260"/>
        </pc:sldMkLst>
        <pc:spChg chg="mod">
          <ac:chgData name="Harry Rusby" userId="358090f4b600a5e7" providerId="Windows Live" clId="Web-{0CD88636-FFE9-4B21-B6B4-C18F7D14D46A}" dt="2023-07-05T21:02:12.161" v="105" actId="20577"/>
          <ac:spMkLst>
            <pc:docMk/>
            <pc:sldMk cId="2693350658" sldId="260"/>
            <ac:spMk id="2" creationId="{758C7300-BD89-BAB2-A03D-8B30FB8255CC}"/>
          </ac:spMkLst>
        </pc:spChg>
        <pc:spChg chg="mod">
          <ac:chgData name="Harry Rusby" userId="358090f4b600a5e7" providerId="Windows Live" clId="Web-{0CD88636-FFE9-4B21-B6B4-C18F7D14D46A}" dt="2023-07-05T21:03:18.929" v="137" actId="20577"/>
          <ac:spMkLst>
            <pc:docMk/>
            <pc:sldMk cId="2693350658" sldId="260"/>
            <ac:spMk id="3" creationId="{4E8EFD0C-139E-C8E8-B59D-EAC1EA35CA33}"/>
          </ac:spMkLst>
        </pc:spChg>
      </pc:sldChg>
      <pc:sldChg chg="modSp new">
        <pc:chgData name="Harry Rusby" userId="358090f4b600a5e7" providerId="Windows Live" clId="Web-{0CD88636-FFE9-4B21-B6B4-C18F7D14D46A}" dt="2023-07-05T21:35:57.983" v="310" actId="20577"/>
        <pc:sldMkLst>
          <pc:docMk/>
          <pc:sldMk cId="449166875" sldId="261"/>
        </pc:sldMkLst>
        <pc:spChg chg="mod">
          <ac:chgData name="Harry Rusby" userId="358090f4b600a5e7" providerId="Windows Live" clId="Web-{0CD88636-FFE9-4B21-B6B4-C18F7D14D46A}" dt="2023-07-05T21:35:14.591" v="289" actId="20577"/>
          <ac:spMkLst>
            <pc:docMk/>
            <pc:sldMk cId="449166875" sldId="261"/>
            <ac:spMk id="2" creationId="{11A4CBC7-54D8-89A5-5455-A1BF41B3D2F6}"/>
          </ac:spMkLst>
        </pc:spChg>
        <pc:spChg chg="mod">
          <ac:chgData name="Harry Rusby" userId="358090f4b600a5e7" providerId="Windows Live" clId="Web-{0CD88636-FFE9-4B21-B6B4-C18F7D14D46A}" dt="2023-07-05T21:35:57.983" v="310" actId="20577"/>
          <ac:spMkLst>
            <pc:docMk/>
            <pc:sldMk cId="449166875" sldId="261"/>
            <ac:spMk id="3" creationId="{DFED6515-7D24-72A4-3100-FCA1A2B983AC}"/>
          </ac:spMkLst>
        </pc:spChg>
      </pc:sldChg>
      <pc:sldChg chg="modSp new">
        <pc:chgData name="Harry Rusby" userId="358090f4b600a5e7" providerId="Windows Live" clId="Web-{0CD88636-FFE9-4B21-B6B4-C18F7D14D46A}" dt="2023-07-05T21:34:57.200" v="275" actId="20577"/>
        <pc:sldMkLst>
          <pc:docMk/>
          <pc:sldMk cId="673195309" sldId="262"/>
        </pc:sldMkLst>
        <pc:spChg chg="mod">
          <ac:chgData name="Harry Rusby" userId="358090f4b600a5e7" providerId="Windows Live" clId="Web-{0CD88636-FFE9-4B21-B6B4-C18F7D14D46A}" dt="2023-07-05T21:33:49.588" v="226" actId="20577"/>
          <ac:spMkLst>
            <pc:docMk/>
            <pc:sldMk cId="673195309" sldId="262"/>
            <ac:spMk id="2" creationId="{73F76356-C331-78CE-F084-FAE0AE276BAC}"/>
          </ac:spMkLst>
        </pc:spChg>
        <pc:spChg chg="mod">
          <ac:chgData name="Harry Rusby" userId="358090f4b600a5e7" providerId="Windows Live" clId="Web-{0CD88636-FFE9-4B21-B6B4-C18F7D14D46A}" dt="2023-07-05T21:34:57.200" v="275" actId="20577"/>
          <ac:spMkLst>
            <pc:docMk/>
            <pc:sldMk cId="673195309" sldId="262"/>
            <ac:spMk id="3" creationId="{0F9F0943-14AE-67E7-46B8-92D367757BB6}"/>
          </ac:spMkLst>
        </pc:spChg>
      </pc:sldChg>
      <pc:sldChg chg="modSp new">
        <pc:chgData name="Harry Rusby" userId="358090f4b600a5e7" providerId="Windows Live" clId="Web-{0CD88636-FFE9-4B21-B6B4-C18F7D14D46A}" dt="2023-07-05T21:43:32.969" v="493" actId="20577"/>
        <pc:sldMkLst>
          <pc:docMk/>
          <pc:sldMk cId="1905641588" sldId="263"/>
        </pc:sldMkLst>
        <pc:spChg chg="mod">
          <ac:chgData name="Harry Rusby" userId="358090f4b600a5e7" providerId="Windows Live" clId="Web-{0CD88636-FFE9-4B21-B6B4-C18F7D14D46A}" dt="2023-07-05T21:36:44.001" v="317" actId="20577"/>
          <ac:spMkLst>
            <pc:docMk/>
            <pc:sldMk cId="1905641588" sldId="263"/>
            <ac:spMk id="2" creationId="{A9A19813-7F3A-313F-2625-7C3FE741296C}"/>
          </ac:spMkLst>
        </pc:spChg>
        <pc:spChg chg="mod">
          <ac:chgData name="Harry Rusby" userId="358090f4b600a5e7" providerId="Windows Live" clId="Web-{0CD88636-FFE9-4B21-B6B4-C18F7D14D46A}" dt="2023-07-05T21:43:32.969" v="493" actId="20577"/>
          <ac:spMkLst>
            <pc:docMk/>
            <pc:sldMk cId="1905641588" sldId="263"/>
            <ac:spMk id="3" creationId="{68E17283-F258-5777-BE9B-883E75281302}"/>
          </ac:spMkLst>
        </pc:spChg>
      </pc:sldChg>
      <pc:sldChg chg="modSp new">
        <pc:chgData name="Harry Rusby" userId="358090f4b600a5e7" providerId="Windows Live" clId="Web-{0CD88636-FFE9-4B21-B6B4-C18F7D14D46A}" dt="2023-07-05T21:42:35.279" v="482" actId="20577"/>
        <pc:sldMkLst>
          <pc:docMk/>
          <pc:sldMk cId="2560682165" sldId="264"/>
        </pc:sldMkLst>
        <pc:spChg chg="mod">
          <ac:chgData name="Harry Rusby" userId="358090f4b600a5e7" providerId="Windows Live" clId="Web-{0CD88636-FFE9-4B21-B6B4-C18F7D14D46A}" dt="2023-07-05T21:39:30.257" v="404" actId="20577"/>
          <ac:spMkLst>
            <pc:docMk/>
            <pc:sldMk cId="2560682165" sldId="264"/>
            <ac:spMk id="2" creationId="{20A9CC2F-A114-D834-CE39-E0784557F2F7}"/>
          </ac:spMkLst>
        </pc:spChg>
        <pc:spChg chg="mod">
          <ac:chgData name="Harry Rusby" userId="358090f4b600a5e7" providerId="Windows Live" clId="Web-{0CD88636-FFE9-4B21-B6B4-C18F7D14D46A}" dt="2023-07-05T21:42:35.279" v="482" actId="20577"/>
          <ac:spMkLst>
            <pc:docMk/>
            <pc:sldMk cId="2560682165" sldId="264"/>
            <ac:spMk id="3" creationId="{B3D6FD97-4571-A077-A7DD-4312164A1B49}"/>
          </ac:spMkLst>
        </pc:spChg>
      </pc:sldChg>
      <pc:sldChg chg="modSp new">
        <pc:chgData name="Harry Rusby" userId="358090f4b600a5e7" providerId="Windows Live" clId="Web-{0CD88636-FFE9-4B21-B6B4-C18F7D14D46A}" dt="2023-07-05T21:46:00.021" v="517" actId="20577"/>
        <pc:sldMkLst>
          <pc:docMk/>
          <pc:sldMk cId="3889104182" sldId="265"/>
        </pc:sldMkLst>
        <pc:spChg chg="mod">
          <ac:chgData name="Harry Rusby" userId="358090f4b600a5e7" providerId="Windows Live" clId="Web-{0CD88636-FFE9-4B21-B6B4-C18F7D14D46A}" dt="2023-07-05T21:44:14.158" v="496" actId="20577"/>
          <ac:spMkLst>
            <pc:docMk/>
            <pc:sldMk cId="3889104182" sldId="265"/>
            <ac:spMk id="2" creationId="{5484B76B-1DEE-169C-53E2-03060D55B359}"/>
          </ac:spMkLst>
        </pc:spChg>
        <pc:spChg chg="mod">
          <ac:chgData name="Harry Rusby" userId="358090f4b600a5e7" providerId="Windows Live" clId="Web-{0CD88636-FFE9-4B21-B6B4-C18F7D14D46A}" dt="2023-07-05T21:46:00.021" v="517" actId="20577"/>
          <ac:spMkLst>
            <pc:docMk/>
            <pc:sldMk cId="3889104182" sldId="265"/>
            <ac:spMk id="3" creationId="{FA72906E-A0C6-BE9C-E951-7E191B998837}"/>
          </ac:spMkLst>
        </pc:spChg>
      </pc:sldChg>
      <pc:sldChg chg="modSp new modNotes">
        <pc:chgData name="Harry Rusby" userId="358090f4b600a5e7" providerId="Windows Live" clId="Web-{0CD88636-FFE9-4B21-B6B4-C18F7D14D46A}" dt="2023-07-05T22:02:19.933" v="608" actId="20577"/>
        <pc:sldMkLst>
          <pc:docMk/>
          <pc:sldMk cId="607972795" sldId="266"/>
        </pc:sldMkLst>
        <pc:spChg chg="mod">
          <ac:chgData name="Harry Rusby" userId="358090f4b600a5e7" providerId="Windows Live" clId="Web-{0CD88636-FFE9-4B21-B6B4-C18F7D14D46A}" dt="2023-07-05T22:02:19.933" v="608" actId="20577"/>
          <ac:spMkLst>
            <pc:docMk/>
            <pc:sldMk cId="607972795" sldId="266"/>
            <ac:spMk id="2" creationId="{58C31B9A-A35D-A20C-1BAB-2786921CC22C}"/>
          </ac:spMkLst>
        </pc:spChg>
        <pc:spChg chg="mod">
          <ac:chgData name="Harry Rusby" userId="358090f4b600a5e7" providerId="Windows Live" clId="Web-{0CD88636-FFE9-4B21-B6B4-C18F7D14D46A}" dt="2023-07-05T21:50:54.548" v="580" actId="20577"/>
          <ac:spMkLst>
            <pc:docMk/>
            <pc:sldMk cId="607972795" sldId="266"/>
            <ac:spMk id="3" creationId="{89380DB5-23EE-2C80-7E51-68B5245E2EB3}"/>
          </ac:spMkLst>
        </pc:spChg>
      </pc:sldChg>
      <pc:sldChg chg="modSp new">
        <pc:chgData name="Harry Rusby" userId="358090f4b600a5e7" providerId="Windows Live" clId="Web-{0CD88636-FFE9-4B21-B6B4-C18F7D14D46A}" dt="2023-07-05T22:02:57.669" v="620" actId="20577"/>
        <pc:sldMkLst>
          <pc:docMk/>
          <pc:sldMk cId="412474853" sldId="267"/>
        </pc:sldMkLst>
        <pc:spChg chg="mod">
          <ac:chgData name="Harry Rusby" userId="358090f4b600a5e7" providerId="Windows Live" clId="Web-{0CD88636-FFE9-4B21-B6B4-C18F7D14D46A}" dt="2023-07-05T22:02:15.026" v="605" actId="20577"/>
          <ac:spMkLst>
            <pc:docMk/>
            <pc:sldMk cId="412474853" sldId="267"/>
            <ac:spMk id="2" creationId="{331A9098-9CB7-EA54-C27A-CA8541464CDC}"/>
          </ac:spMkLst>
        </pc:spChg>
        <pc:spChg chg="mod">
          <ac:chgData name="Harry Rusby" userId="358090f4b600a5e7" providerId="Windows Live" clId="Web-{0CD88636-FFE9-4B21-B6B4-C18F7D14D46A}" dt="2023-07-05T22:02:57.669" v="620" actId="20577"/>
          <ac:spMkLst>
            <pc:docMk/>
            <pc:sldMk cId="412474853" sldId="267"/>
            <ac:spMk id="3" creationId="{C37649BD-5C68-C496-BE48-C9CD8BD8D6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DE252-20E0-4F89-9706-72D86FB0D36C}" type="datetimeFigureOut"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6BE61-230F-45C8-82CA-75C056BEE1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Related Skills: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Problem Solving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Testing / Identification</a:t>
            </a: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6BE61-230F-45C8-82CA-75C056BEE130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4200">
                <a:cs typeface="Calibri Light"/>
              </a:rPr>
              <a:t>Harry Rusby </a:t>
            </a:r>
            <a:br>
              <a:rPr lang="en-US" sz="4200">
                <a:cs typeface="Calibri Light"/>
              </a:rPr>
            </a:br>
            <a:r>
              <a:rPr lang="en-US" sz="4200">
                <a:cs typeface="Calibri Light"/>
              </a:rPr>
              <a:t>Software Engineer</a:t>
            </a:r>
            <a:br>
              <a:rPr lang="en-US" sz="4200">
                <a:cs typeface="Calibri Light"/>
              </a:rPr>
            </a:br>
            <a:r>
              <a:rPr lang="en-US" sz="4200">
                <a:cs typeface="Calibri Light"/>
              </a:rPr>
              <a:t>Cheyne Capital Management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2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4B76B-1DEE-169C-53E2-03060D55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Advice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906E-A0C6-BE9C-E951-7E191B99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To progress Quickly switching Jobs is a must</a:t>
            </a:r>
          </a:p>
          <a:p>
            <a:r>
              <a:rPr lang="en-US">
                <a:cs typeface="Calibri"/>
              </a:rPr>
              <a:t>Motivation / Drive to Improve</a:t>
            </a:r>
          </a:p>
          <a:p>
            <a:r>
              <a:rPr lang="en-US" dirty="0">
                <a:cs typeface="Calibri"/>
              </a:rPr>
              <a:t>Jump on any Training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88910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31B9A-A35D-A20C-1BAB-2786921C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DB5-23EE-2C80-7E51-68B5245E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Types of Job</a:t>
            </a:r>
          </a:p>
          <a:p>
            <a:pPr lvl="1"/>
            <a:r>
              <a:rPr lang="en-US" dirty="0">
                <a:cs typeface="Calibri"/>
              </a:rPr>
              <a:t>QA</a:t>
            </a:r>
          </a:p>
          <a:p>
            <a:pPr lvl="1"/>
            <a:r>
              <a:rPr lang="en-US" dirty="0">
                <a:cs typeface="Calibri"/>
              </a:rPr>
              <a:t>BA</a:t>
            </a:r>
          </a:p>
          <a:p>
            <a:pPr lvl="1"/>
            <a:r>
              <a:rPr lang="en-US" dirty="0">
                <a:cs typeface="Calibri"/>
              </a:rPr>
              <a:t>Software Engineer (Frontend/Backend/</a:t>
            </a:r>
            <a:r>
              <a:rPr lang="en-US" dirty="0" err="1">
                <a:cs typeface="Calibri"/>
              </a:rPr>
              <a:t>Fullstack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Data Scientist</a:t>
            </a:r>
          </a:p>
          <a:p>
            <a:pPr lvl="1"/>
            <a:r>
              <a:rPr lang="en-US" dirty="0">
                <a:cs typeface="Calibri"/>
              </a:rPr>
              <a:t>Infrastructure Engineer</a:t>
            </a:r>
          </a:p>
          <a:p>
            <a:pPr lvl="1"/>
            <a:r>
              <a:rPr lang="en-US" dirty="0">
                <a:cs typeface="Calibri"/>
              </a:rPr>
              <a:t>DBA</a:t>
            </a:r>
          </a:p>
          <a:p>
            <a:pPr lvl="1"/>
            <a:r>
              <a:rPr lang="en-US" dirty="0">
                <a:cs typeface="Calibri"/>
              </a:rPr>
              <a:t>PM</a:t>
            </a:r>
          </a:p>
          <a:p>
            <a:r>
              <a:rPr lang="en-US" dirty="0">
                <a:cs typeface="Calibri"/>
              </a:rPr>
              <a:t>Development Paths</a:t>
            </a:r>
          </a:p>
          <a:p>
            <a:pPr lvl="1"/>
            <a:r>
              <a:rPr lang="en-US" dirty="0">
                <a:cs typeface="Calibri"/>
              </a:rPr>
              <a:t>Management</a:t>
            </a:r>
          </a:p>
          <a:p>
            <a:pPr lvl="1"/>
            <a:r>
              <a:rPr lang="en-US" dirty="0">
                <a:cs typeface="Calibri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60797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A9098-9CB7-EA54-C27A-CA85414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Banking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49BD-5C68-C496-BE48-C9CD8BD8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Lots of Red Tape</a:t>
            </a:r>
          </a:p>
          <a:p>
            <a:r>
              <a:rPr lang="en-US" dirty="0">
                <a:cs typeface="Calibri"/>
              </a:rPr>
              <a:t>Very Impersonal</a:t>
            </a:r>
          </a:p>
        </p:txBody>
      </p:sp>
    </p:spTree>
    <p:extLst>
      <p:ext uri="{BB962C8B-B14F-4D97-AF65-F5344CB8AC3E}">
        <p14:creationId xmlns:p14="http://schemas.microsoft.com/office/powerpoint/2010/main" val="4124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AC043-4448-35DA-14FE-0285F2F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Who Am I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7051BB-09C8-4CC2-FA5F-D0917C75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Software Engineer at a Hedge Fund</a:t>
            </a:r>
          </a:p>
          <a:p>
            <a:r>
              <a:rPr lang="en-US">
                <a:cs typeface="Calibri"/>
              </a:rPr>
              <a:t>Graduated 2018 from Warwick</a:t>
            </a:r>
          </a:p>
          <a:p>
            <a:r>
              <a:rPr lang="en-US">
                <a:cs typeface="Calibri"/>
              </a:rPr>
              <a:t>Held Three Jobs in the IT/Finance Sector since graduating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62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9D2E-95BA-F000-F698-6A9FCA3D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Show of Hands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3DAD-1C2E-4A7A-8F94-DCB67F64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Who's interested in</a:t>
            </a:r>
          </a:p>
          <a:p>
            <a:pPr lvl="1"/>
            <a:r>
              <a:rPr lang="en-US">
                <a:cs typeface="Calibri"/>
              </a:rPr>
              <a:t>University</a:t>
            </a:r>
          </a:p>
          <a:p>
            <a:pPr lvl="1"/>
            <a:r>
              <a:rPr lang="en-US">
                <a:cs typeface="Calibri"/>
              </a:rPr>
              <a:t>Finance</a:t>
            </a:r>
          </a:p>
          <a:p>
            <a:pPr lvl="1"/>
            <a:r>
              <a:rPr lang="en-US">
                <a:cs typeface="Calibri"/>
              </a:rPr>
              <a:t>Tech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16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A77D0-2391-DF02-55F7-3EE82A9C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University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D325-FFFF-A718-4CCC-2E7211C7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Studied Computer Science and achieved a 2:1</a:t>
            </a:r>
          </a:p>
          <a:p>
            <a:pPr lvl="1"/>
            <a:r>
              <a:rPr lang="en-US" dirty="0">
                <a:cs typeface="Calibri"/>
              </a:rPr>
              <a:t>Originally on the Masters Course but finished with a Bachelors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13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C7300-BD89-BAB2-A03D-8B30FB82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Entering the Working World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FD0C-139E-C8E8-B59D-EAC1EA35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Traditional Route</a:t>
            </a:r>
          </a:p>
          <a:p>
            <a:pPr lvl="1"/>
            <a:r>
              <a:rPr lang="en-US" dirty="0">
                <a:cs typeface="Calibri"/>
              </a:rPr>
              <a:t>Internships</a:t>
            </a:r>
          </a:p>
          <a:p>
            <a:pPr lvl="1"/>
            <a:r>
              <a:rPr lang="en-US" dirty="0">
                <a:cs typeface="Calibri"/>
              </a:rPr>
              <a:t>Grad Schemes</a:t>
            </a:r>
          </a:p>
          <a:p>
            <a:r>
              <a:rPr lang="en-US" dirty="0">
                <a:cs typeface="Calibri"/>
              </a:rPr>
              <a:t>My Route</a:t>
            </a:r>
          </a:p>
          <a:p>
            <a:pPr lvl="1"/>
            <a:r>
              <a:rPr lang="en-US" dirty="0">
                <a:cs typeface="Calibri"/>
              </a:rPr>
              <a:t>Delay everything until completion of University</a:t>
            </a:r>
          </a:p>
          <a:p>
            <a:pPr lvl="1"/>
            <a:r>
              <a:rPr lang="en-US" dirty="0">
                <a:cs typeface="Calibri"/>
              </a:rPr>
              <a:t>Panic</a:t>
            </a:r>
          </a:p>
          <a:p>
            <a:pPr lvl="1"/>
            <a:r>
              <a:rPr lang="en-US" dirty="0">
                <a:cs typeface="Calibri"/>
              </a:rPr>
              <a:t>Apply to everything</a:t>
            </a:r>
          </a:p>
        </p:txBody>
      </p:sp>
    </p:spTree>
    <p:extLst>
      <p:ext uri="{BB962C8B-B14F-4D97-AF65-F5344CB8AC3E}">
        <p14:creationId xmlns:p14="http://schemas.microsoft.com/office/powerpoint/2010/main" val="269335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4CBC7-54D8-89A5-5455-A1BF41B3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Acturis – 1 Year 6 Months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6515-7D24-72A4-3100-FCA1A2B9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Only Hires Recent Grads</a:t>
            </a:r>
          </a:p>
          <a:p>
            <a:r>
              <a:rPr lang="en-US" dirty="0">
                <a:cs typeface="Calibri"/>
              </a:rPr>
              <a:t>Insurance SaaS company</a:t>
            </a:r>
          </a:p>
          <a:p>
            <a:r>
              <a:rPr lang="en-US" dirty="0">
                <a:cs typeface="Calibri"/>
              </a:rPr>
              <a:t>Going into it pretty certain it'd be a year at most</a:t>
            </a:r>
          </a:p>
          <a:p>
            <a:r>
              <a:rPr lang="en-US" dirty="0">
                <a:cs typeface="Calibri"/>
              </a:rPr>
              <a:t>Salary</a:t>
            </a:r>
          </a:p>
          <a:p>
            <a:pPr lvl="1"/>
            <a:r>
              <a:rPr lang="en-US" dirty="0">
                <a:cs typeface="Calibri"/>
              </a:rPr>
              <a:t>Initial £30k</a:t>
            </a:r>
          </a:p>
          <a:p>
            <a:pPr lvl="1"/>
            <a:r>
              <a:rPr lang="en-US" dirty="0">
                <a:cs typeface="Calibri"/>
              </a:rPr>
              <a:t>Increase to £32.5k after probation</a:t>
            </a:r>
          </a:p>
          <a:p>
            <a:pPr lvl="1"/>
            <a:r>
              <a:rPr lang="en-US" dirty="0">
                <a:cs typeface="Calibri"/>
              </a:rPr>
              <a:t>After a Year Raise to £35k with £1.5k bonus (paid in 2 installments 6 months apart)</a:t>
            </a:r>
          </a:p>
          <a:p>
            <a:r>
              <a:rPr lang="en-US" dirty="0">
                <a:cs typeface="Calibri"/>
              </a:rPr>
              <a:t>During the year I signed onto a Trading Course to push myself towards Finance</a:t>
            </a:r>
          </a:p>
        </p:txBody>
      </p:sp>
    </p:spTree>
    <p:extLst>
      <p:ext uri="{BB962C8B-B14F-4D97-AF65-F5344CB8AC3E}">
        <p14:creationId xmlns:p14="http://schemas.microsoft.com/office/powerpoint/2010/main" val="44916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76356-C331-78CE-F084-FAE0AE27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Finding the Next Job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0943-14AE-67E7-46B8-92D36775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Working through Recruiters</a:t>
            </a:r>
          </a:p>
          <a:p>
            <a:r>
              <a:rPr lang="en-US" dirty="0">
                <a:cs typeface="Calibri"/>
              </a:rPr>
              <a:t>Over 6 months had 15 interviews of those:</a:t>
            </a:r>
          </a:p>
          <a:p>
            <a:pPr lvl="1"/>
            <a:r>
              <a:rPr lang="en-US" dirty="0">
                <a:cs typeface="Calibri"/>
              </a:rPr>
              <a:t>Rejected 2 after First Interview</a:t>
            </a:r>
          </a:p>
          <a:p>
            <a:pPr lvl="1"/>
            <a:r>
              <a:rPr lang="en-US" dirty="0">
                <a:cs typeface="Calibri"/>
              </a:rPr>
              <a:t>Final Interview at 12</a:t>
            </a:r>
          </a:p>
          <a:p>
            <a:pPr lvl="1"/>
            <a:r>
              <a:rPr lang="en-US" dirty="0">
                <a:cs typeface="Calibri"/>
              </a:rPr>
              <a:t>Accepted final Job with </a:t>
            </a:r>
            <a:r>
              <a:rPr lang="en-US" dirty="0" err="1">
                <a:cs typeface="Calibri"/>
              </a:rPr>
              <a:t>Natwest</a:t>
            </a:r>
          </a:p>
        </p:txBody>
      </p:sp>
    </p:spTree>
    <p:extLst>
      <p:ext uri="{BB962C8B-B14F-4D97-AF65-F5344CB8AC3E}">
        <p14:creationId xmlns:p14="http://schemas.microsoft.com/office/powerpoint/2010/main" val="67319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19813-7F3A-313F-2625-7C3FE741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Natwest Markets – 1 Year 6 Months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7283-F258-5777-BE9B-883E7528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Working in the Exotic Reporting Space</a:t>
            </a:r>
          </a:p>
          <a:p>
            <a:r>
              <a:rPr lang="en-US" dirty="0">
                <a:cs typeface="Calibri"/>
              </a:rPr>
              <a:t>Owned a Multi Asset Reporting Service</a:t>
            </a:r>
          </a:p>
          <a:p>
            <a:pPr lvl="1"/>
            <a:r>
              <a:rPr lang="en-US" dirty="0">
                <a:cs typeface="Calibri"/>
              </a:rPr>
              <a:t>Maintained / Extended</a:t>
            </a:r>
          </a:p>
          <a:p>
            <a:pPr lvl="1"/>
            <a:r>
              <a:rPr lang="en-US" dirty="0">
                <a:cs typeface="Calibri"/>
              </a:rPr>
              <a:t>Migrated towards the new solution</a:t>
            </a:r>
          </a:p>
          <a:p>
            <a:r>
              <a:rPr lang="en-US" dirty="0">
                <a:cs typeface="Calibri"/>
              </a:rPr>
              <a:t>Salary £47.5k with 10% in benefits</a:t>
            </a:r>
          </a:p>
          <a:p>
            <a:pPr lvl="1"/>
            <a:r>
              <a:rPr lang="en-US" dirty="0">
                <a:cs typeface="Calibri"/>
              </a:rPr>
              <a:t>Raise to £50k after 1 year, No Bonus</a:t>
            </a: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64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9CC2F-A114-D834-CE39-E0784557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Cheyne Capital Management – 2 Years+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FD97-4571-A077-A7DD-4312164A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Alternative Investments Hedge Fund (Primarily Real Estate)</a:t>
            </a:r>
            <a:endParaRPr lang="en-US" dirty="0"/>
          </a:p>
          <a:p>
            <a:r>
              <a:rPr lang="en-US" dirty="0">
                <a:cs typeface="Calibri"/>
              </a:rPr>
              <a:t>10bn AUM</a:t>
            </a:r>
          </a:p>
          <a:p>
            <a:r>
              <a:rPr lang="en-US" dirty="0">
                <a:cs typeface="Calibri"/>
              </a:rPr>
              <a:t>Salary</a:t>
            </a:r>
          </a:p>
          <a:p>
            <a:pPr lvl="1"/>
            <a:r>
              <a:rPr lang="en-US" dirty="0">
                <a:cs typeface="Calibri"/>
              </a:rPr>
              <a:t>Initial: £60k</a:t>
            </a:r>
          </a:p>
          <a:p>
            <a:pPr lvl="1"/>
            <a:r>
              <a:rPr lang="en-US" dirty="0">
                <a:cs typeface="Calibri"/>
              </a:rPr>
              <a:t>After 1st Year: £65k + ~50% bonus (£90k TC)</a:t>
            </a:r>
          </a:p>
          <a:p>
            <a:pPr lvl="1"/>
            <a:r>
              <a:rPr lang="en-US" dirty="0">
                <a:cs typeface="Calibri"/>
              </a:rPr>
              <a:t>After 2nd Year: £72k + ~50% bonus (£107k TC)</a:t>
            </a:r>
          </a:p>
        </p:txBody>
      </p:sp>
    </p:spTree>
    <p:extLst>
      <p:ext uri="{BB962C8B-B14F-4D97-AF65-F5344CB8AC3E}">
        <p14:creationId xmlns:p14="http://schemas.microsoft.com/office/powerpoint/2010/main" val="256068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337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Harry Rusby  Software Engineer Cheyne Capital Management</vt:lpstr>
      <vt:lpstr>Who Am I</vt:lpstr>
      <vt:lpstr>Show of Hands</vt:lpstr>
      <vt:lpstr>University</vt:lpstr>
      <vt:lpstr>Entering the Working World</vt:lpstr>
      <vt:lpstr>Acturis – 1 Year 6 Months</vt:lpstr>
      <vt:lpstr>Finding the Next Job</vt:lpstr>
      <vt:lpstr>Natwest Markets – 1 Year 6 Months</vt:lpstr>
      <vt:lpstr>Cheyne Capital Management – 2 Years+</vt:lpstr>
      <vt:lpstr>Advice</vt:lpstr>
      <vt:lpstr>Tech</vt:lpstr>
      <vt:lpstr>Banking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Harry Rusby</cp:lastModifiedBy>
  <cp:revision>161</cp:revision>
  <dcterms:created xsi:type="dcterms:W3CDTF">2023-07-05T20:56:33Z</dcterms:created>
  <dcterms:modified xsi:type="dcterms:W3CDTF">2023-07-06T11:49:40Z</dcterms:modified>
</cp:coreProperties>
</file>