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  <p:sldMasterId id="2147483755" r:id="rId2"/>
  </p:sld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6" r:id="rId12"/>
    <p:sldId id="278" r:id="rId13"/>
    <p:sldId id="277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83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05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8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774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34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258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184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057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321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465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43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817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140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734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165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969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011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481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2864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824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90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09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61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8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73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23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78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51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027AD0-45FD-400A-8F82-627CE9E2C103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F9A380-5145-465E-97A4-47B670EC74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05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222.122.43.134:8443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112.220.240.116:8333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8401" y="2875004"/>
            <a:ext cx="8574622" cy="1038883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SSL VPN Client</a:t>
            </a:r>
            <a:endParaRPr lang="ko-KR" altLang="en-US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5378" y="3913887"/>
            <a:ext cx="6987645" cy="138853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가이드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98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15319" y="920633"/>
            <a:ext cx="99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[VPN]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메뉴로 이동하여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ID/PW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입력하여 로그인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49301" y="2135332"/>
            <a:ext cx="660017" cy="278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177568" y="232279"/>
            <a:ext cx="10018713" cy="6883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SSL VPN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28" y="1458566"/>
            <a:ext cx="8115043" cy="49073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4573D2-AACF-4345-AAD3-F02B95CD4E41}"/>
              </a:ext>
            </a:extLst>
          </p:cNvPr>
          <p:cNvSpPr/>
          <p:nvPr/>
        </p:nvSpPr>
        <p:spPr>
          <a:xfrm>
            <a:off x="2992982" y="2321774"/>
            <a:ext cx="2042085" cy="183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https://222.122.43.134:8443/</a:t>
            </a:r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golf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FBB09-58AE-4F9E-A543-2C0D6F2FF78D}"/>
              </a:ext>
            </a:extLst>
          </p:cNvPr>
          <p:cNvSpPr txBox="1"/>
          <p:nvPr/>
        </p:nvSpPr>
        <p:spPr>
          <a:xfrm>
            <a:off x="4821274" y="2692039"/>
            <a:ext cx="3137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ID = </a:t>
            </a:r>
            <a:r>
              <a:rPr lang="ko-KR" altLang="en-US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기존 </a:t>
            </a:r>
            <a:r>
              <a:rPr lang="en-US" altLang="ko-KR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ID (jisan1~4)</a:t>
            </a:r>
          </a:p>
          <a:p>
            <a:r>
              <a:rPr lang="ko-KR" altLang="en-US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최초 기본 </a:t>
            </a:r>
            <a:r>
              <a:rPr lang="en-US" altLang="ko-KR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P/W = </a:t>
            </a:r>
            <a:r>
              <a:rPr lang="ko-KR" altLang="en-US" dirty="0" err="1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지산골프</a:t>
            </a:r>
            <a:r>
              <a:rPr lang="en-US" altLang="ko-KR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1!</a:t>
            </a:r>
            <a:endParaRPr lang="ko-KR" altLang="en-US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99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77568" y="964897"/>
            <a:ext cx="99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이후 최초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회 비밀번호 수정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9301" y="2135332"/>
            <a:ext cx="660017" cy="278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177568" y="232279"/>
            <a:ext cx="10018713" cy="6883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SSL VPN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33" y="1877902"/>
            <a:ext cx="7235782" cy="43891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509FAD-F08F-454D-A4E7-8546630208EE}"/>
              </a:ext>
            </a:extLst>
          </p:cNvPr>
          <p:cNvSpPr/>
          <p:nvPr/>
        </p:nvSpPr>
        <p:spPr>
          <a:xfrm>
            <a:off x="3179309" y="2663498"/>
            <a:ext cx="2042085" cy="183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https://222.122.43.134:8443/golf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3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28" y="1458566"/>
            <a:ext cx="8115043" cy="49073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7568" y="964897"/>
            <a:ext cx="99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변경 된 비밀번호 입력 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76" y="5442773"/>
            <a:ext cx="2845145" cy="795963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1177568" y="232279"/>
            <a:ext cx="10018713" cy="6883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SSL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VPN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E34DE-5622-49B0-ADEE-D136108B7357}"/>
              </a:ext>
            </a:extLst>
          </p:cNvPr>
          <p:cNvSpPr/>
          <p:nvPr/>
        </p:nvSpPr>
        <p:spPr>
          <a:xfrm>
            <a:off x="2977603" y="2340768"/>
            <a:ext cx="2042085" cy="183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https://222.122.43.134:8443/golf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7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4" y="1545789"/>
            <a:ext cx="7741766" cy="46929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7568" y="964897"/>
            <a:ext cx="99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화면 오른쪽 하단에 정상 접속 메시지 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76" y="5442773"/>
            <a:ext cx="2845145" cy="795963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1177568" y="232279"/>
            <a:ext cx="10018713" cy="6883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SSL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VPN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86B35F-0833-4929-A83E-A2A8F068A5BA}"/>
              </a:ext>
            </a:extLst>
          </p:cNvPr>
          <p:cNvSpPr/>
          <p:nvPr/>
        </p:nvSpPr>
        <p:spPr>
          <a:xfrm>
            <a:off x="3044838" y="2381110"/>
            <a:ext cx="2042085" cy="183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https://222.122.43.134:8443/golf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21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 PC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접속방법</a:t>
            </a:r>
          </a:p>
        </p:txBody>
      </p:sp>
    </p:spTree>
    <p:extLst>
      <p:ext uri="{BB962C8B-B14F-4D97-AF65-F5344CB8AC3E}">
        <p14:creationId xmlns:p14="http://schemas.microsoft.com/office/powerpoint/2010/main" val="227442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57" y="1442816"/>
            <a:ext cx="9737124" cy="5264133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1177568" y="232279"/>
            <a:ext cx="10018713" cy="6883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Client Download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7567" y="964897"/>
            <a:ext cx="10562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주소창에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https://222.122.43.134:8333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같은 화면에서는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&gt; [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안전하지 않음으로 이동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73400" y="5837695"/>
            <a:ext cx="1514362" cy="126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0157" y="48940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41438" y="5756103"/>
            <a:ext cx="41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98114" y="4908912"/>
            <a:ext cx="757181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30162" y="1639330"/>
            <a:ext cx="1849995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https://222.122.43.134:8333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81638" y="5787425"/>
            <a:ext cx="2357044" cy="176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https://222.122.43.134:8333</a:t>
            </a:r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98114" y="3548791"/>
            <a:ext cx="1061786" cy="91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https://222.122.43.134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1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85" y="1477413"/>
            <a:ext cx="9539457" cy="51672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43833" y="2934622"/>
            <a:ext cx="1888898" cy="24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177568" y="232279"/>
            <a:ext cx="10018713" cy="6883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Client Download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7568" y="964897"/>
            <a:ext cx="99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[Client]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항목에서 운영체제에 맞는 프로그램 다운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F5148C-ACB5-4129-9662-B4C1FB460CCB}"/>
              </a:ext>
            </a:extLst>
          </p:cNvPr>
          <p:cNvSpPr/>
          <p:nvPr/>
        </p:nvSpPr>
        <p:spPr>
          <a:xfrm>
            <a:off x="2430162" y="1639330"/>
            <a:ext cx="1849995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https://222.122.43.134:8333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7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24" y="1836000"/>
            <a:ext cx="5715000" cy="381000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177568" y="232279"/>
            <a:ext cx="10018713" cy="6883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Client Download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7568" y="964897"/>
            <a:ext cx="99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[SSL VPN Only]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체크 후 확인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09245" y="3763763"/>
            <a:ext cx="1356528" cy="305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54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177568" y="232279"/>
            <a:ext cx="10018713" cy="6883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Client Download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7568" y="964897"/>
            <a:ext cx="99867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222.122.43.134:8333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설치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설치를 위한 포트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8333)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11" y="2144412"/>
            <a:ext cx="5686425" cy="3771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D2E122-5AA4-40F9-8255-EE312ED50467}"/>
              </a:ext>
            </a:extLst>
          </p:cNvPr>
          <p:cNvSpPr/>
          <p:nvPr/>
        </p:nvSpPr>
        <p:spPr>
          <a:xfrm>
            <a:off x="5395239" y="3873843"/>
            <a:ext cx="1849995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https://222.122.43.134:8333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6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" r="448" b="796"/>
          <a:stretch/>
        </p:blipFill>
        <p:spPr>
          <a:xfrm>
            <a:off x="3330000" y="1836000"/>
            <a:ext cx="5716800" cy="381051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177568" y="232279"/>
            <a:ext cx="10018713" cy="6883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Client Download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85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331" b="796"/>
          <a:stretch/>
        </p:blipFill>
        <p:spPr>
          <a:xfrm>
            <a:off x="3330000" y="1836000"/>
            <a:ext cx="5716800" cy="379972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177568" y="232279"/>
            <a:ext cx="10018713" cy="6883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Client Download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03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/>
          <p:nvPr/>
        </p:nvSpPr>
        <p:spPr>
          <a:xfrm>
            <a:off x="1177568" y="232279"/>
            <a:ext cx="10018713" cy="688354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rmAutofit lnSpcReduction="1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 altLang="ko-KR" b="1" dirty="0">
                <a:latin typeface="맑은 고딕"/>
                <a:ea typeface="맑은 고딕"/>
              </a:rPr>
              <a:t>2. SSL VPN </a:t>
            </a:r>
            <a:r>
              <a:rPr lang="ko-KR" altLang="en-US" b="1">
                <a:latin typeface="맑은 고딕"/>
                <a:ea typeface="맑은 고딕"/>
              </a:rPr>
              <a:t>접속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7568" y="964897"/>
            <a:ext cx="99867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맑은 고딕"/>
                <a:ea typeface="맑은 고딕"/>
              </a:rPr>
              <a:t>1) </a:t>
            </a:r>
            <a:r>
              <a:rPr lang="ko-KR" altLang="en-US" dirty="0">
                <a:latin typeface="맑은 고딕"/>
                <a:ea typeface="맑은 고딕"/>
              </a:rPr>
              <a:t>접속 방법 </a:t>
            </a:r>
            <a:r>
              <a:rPr lang="en-US" altLang="ko-KR" dirty="0">
                <a:latin typeface="맑은 고딕"/>
                <a:ea typeface="맑은 고딕"/>
              </a:rPr>
              <a:t>: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 b="1" dirty="0">
                <a:latin typeface="맑은 고딕"/>
                <a:ea typeface="맑은 고딕"/>
              </a:rPr>
              <a:t>https://222.122.43.134:8443/golf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ko-KR" altLang="en-US" dirty="0">
                <a:latin typeface="맑은 고딕"/>
                <a:ea typeface="맑은 고딕"/>
              </a:rPr>
              <a:t>입력 후 </a:t>
            </a:r>
            <a:r>
              <a:rPr lang="en-US" altLang="ko-KR" dirty="0">
                <a:latin typeface="맑은 고딕"/>
                <a:ea typeface="맑은 고딕"/>
              </a:rPr>
              <a:t>Connect</a:t>
            </a:r>
          </a:p>
          <a:p>
            <a:pPr algn="ctr">
              <a:defRPr/>
            </a:pPr>
            <a:r>
              <a:rPr lang="en-US" altLang="ko-KR" sz="1400" dirty="0">
                <a:latin typeface="맑은 고딕"/>
                <a:ea typeface="맑은 고딕"/>
              </a:rPr>
              <a:t>(</a:t>
            </a:r>
            <a:r>
              <a:rPr lang="ko-KR" altLang="en-US" sz="1400" dirty="0">
                <a:latin typeface="맑은 고딕"/>
                <a:ea typeface="맑은 고딕"/>
              </a:rPr>
              <a:t>클라이언트 접속을 위한 포트 </a:t>
            </a:r>
            <a:r>
              <a:rPr lang="en-US" altLang="ko-KR" sz="1400" dirty="0">
                <a:latin typeface="맑은 고딕"/>
                <a:ea typeface="맑은 고딕"/>
              </a:rPr>
              <a:t>8443)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54" y="1945252"/>
            <a:ext cx="6704184" cy="40417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12700" y="3782291"/>
            <a:ext cx="2042085" cy="183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https://222.122.43.134:8443/golf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20000000000000000000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20000000000000000000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234</Words>
  <Application>Microsoft Office PowerPoint</Application>
  <PresentationFormat>와이드스크린</PresentationFormat>
  <Paragraphs>40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돋움</vt:lpstr>
      <vt:lpstr>맑은 고딕</vt:lpstr>
      <vt:lpstr>Arial</vt:lpstr>
      <vt:lpstr>Calibri</vt:lpstr>
      <vt:lpstr>Calibri Light</vt:lpstr>
      <vt:lpstr>Corbel</vt:lpstr>
      <vt:lpstr>Wingdings 2</vt:lpstr>
      <vt:lpstr>HDOfficeLightV0</vt:lpstr>
      <vt:lpstr>시차</vt:lpstr>
      <vt:lpstr>SSL VPN Client</vt:lpstr>
      <vt:lpstr>WINDOWS PC 접속방법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 VPN Client</dc:title>
  <dc:creator>여현구</dc:creator>
  <cp:lastModifiedBy>최 원창</cp:lastModifiedBy>
  <cp:revision>84</cp:revision>
  <dcterms:created xsi:type="dcterms:W3CDTF">2020-01-21T01:38:57Z</dcterms:created>
  <dcterms:modified xsi:type="dcterms:W3CDTF">2023-02-07T10:01:28Z</dcterms:modified>
  <cp:version>1000.0000.01</cp:version>
</cp:coreProperties>
</file>