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DF88-8817-4D92-AC69-F72C6680DD6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2090-6B8D-4B6D-96C2-18655C167C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478765"/>
            <a:ext cx="7754489" cy="30243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258" y="4509121"/>
            <a:ext cx="7806062" cy="18001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788024" y="5007157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91880" y="5007157"/>
            <a:ext cx="1152128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5151173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회원정보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3FCA7E-5CD2-549E-80C1-7675D971E3EB}"/>
              </a:ext>
            </a:extLst>
          </p:cNvPr>
          <p:cNvSpPr/>
          <p:nvPr/>
        </p:nvSpPr>
        <p:spPr>
          <a:xfrm>
            <a:off x="1988990" y="4748384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3FCA7E-5CD2-549E-80C1-7675D971E3EB}"/>
              </a:ext>
            </a:extLst>
          </p:cNvPr>
          <p:cNvSpPr/>
          <p:nvPr/>
        </p:nvSpPr>
        <p:spPr>
          <a:xfrm>
            <a:off x="3429150" y="4820392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12940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간편로그인으로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리프트권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구매시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8343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3FCA7E-5CD2-549E-80C1-7675D971E3EB}"/>
              </a:ext>
            </a:extLst>
          </p:cNvPr>
          <p:cNvSpPr/>
          <p:nvPr/>
        </p:nvSpPr>
        <p:spPr>
          <a:xfrm>
            <a:off x="539552" y="692696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4784"/>
            <a:ext cx="8492456" cy="342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3FCA7E-5CD2-549E-80C1-7675D971E3EB}"/>
              </a:ext>
            </a:extLst>
          </p:cNvPr>
          <p:cNvSpPr/>
          <p:nvPr/>
        </p:nvSpPr>
        <p:spPr>
          <a:xfrm>
            <a:off x="395536" y="1124744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3FCA7E-5CD2-549E-80C1-7675D971E3EB}"/>
              </a:ext>
            </a:extLst>
          </p:cNvPr>
          <p:cNvSpPr/>
          <p:nvPr/>
        </p:nvSpPr>
        <p:spPr>
          <a:xfrm>
            <a:off x="611560" y="908720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183686" cy="132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31640" y="31409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7278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아무개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87824" y="3573016"/>
            <a:ext cx="720080" cy="216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5936" y="3573016"/>
            <a:ext cx="720080" cy="216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32040" y="3573016"/>
            <a:ext cx="720080" cy="216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9912" y="429309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확인</a:t>
            </a:r>
            <a:endParaRPr lang="ko-KR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화면 슬라이드 쇼(4:3)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윤재웅</dc:creator>
  <cp:lastModifiedBy>윤재웅</cp:lastModifiedBy>
  <cp:revision>4</cp:revision>
  <dcterms:created xsi:type="dcterms:W3CDTF">2023-11-17T01:16:02Z</dcterms:created>
  <dcterms:modified xsi:type="dcterms:W3CDTF">2023-11-17T01:36:29Z</dcterms:modified>
</cp:coreProperties>
</file>