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1"/>
    <p:restoredTop sz="94718"/>
  </p:normalViewPr>
  <p:slideViewPr>
    <p:cSldViewPr snapToGrid="0" snapToObjects="1">
      <p:cViewPr varScale="1">
        <p:scale>
          <a:sx n="59" d="100"/>
          <a:sy n="59" d="100"/>
        </p:scale>
        <p:origin x="200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8368-D20F-2B4B-95FB-97F4ECFEE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93F97-5DAC-A845-9B18-BC02C033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CAE9-2A39-BB4C-9A3E-1E4D96C9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CBF2-DC72-5D40-AB16-164E7DA1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9B35-2E67-A243-8C33-9B962F7C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16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CBA7-D6E6-9F4C-847F-57460C9D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A0740-2038-BC41-B01A-909C11CE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0484-78BD-F242-99B4-D331D7C2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93FF-9297-804D-86B4-1675518A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8D83-F6D8-9D42-9161-4708ACD2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0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4E83E-4DA4-C044-AFA7-BC793B533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0DB1F-3701-C94D-9D11-C011485B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69F0-850D-F943-87B1-5027682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06E1-0E01-A34B-8CBA-B3BE5A7D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7F27-DDE5-A542-923E-0C69894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14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9982-F050-624A-A7C5-17EFE865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F8DD-1EA6-034D-93A1-2A828108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9F31-B5C8-9D43-BFB1-A6416226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030-E292-E24B-B687-8BF77273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CAD2-0C2D-1C4F-B182-DA437BE9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904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E5C7-E3B5-5D48-B7C2-6ED495FF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1DEA-E412-8E42-8DED-0425AA8C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EE8C-B3FB-3647-BFA9-AD431511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559E-04CA-D646-8913-02DA7672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764C-5329-C84A-8355-2DD17E69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826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A736-7C94-5049-AAFA-D66EF454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A5DB-9A59-3241-AE13-25D047FCF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88670-2501-5E4B-BDD0-3E0BF400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9179-CE42-8040-9076-BE54AA9B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29C0-2B2C-D04B-9989-877686B8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F174-C2FE-3442-BC20-EBF7307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69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70E5-52CA-FA43-BBB4-F2FCE815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7759-A648-D647-96F0-0B164F85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876A0-26C9-9245-8058-EAB0E044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EF961-5A69-374D-832E-DE441CF07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EA03-6617-5543-B6B4-286668993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5E62E-23A7-7F47-B8C5-CFBF42B7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17A21-7CCE-0548-A98C-BC84C8C3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6BD15-59A1-0648-AD83-B00744EE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501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81E7-FDC7-B64C-892D-8AF97B6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854F5-2860-8045-85B5-BF1CBF97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3C73B-D8BF-6748-89BC-893DE1B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FC348-18C6-B54A-86BC-5365DD0F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792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62B93-4027-E94D-8794-442F6CEE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F5F40-EC38-4A46-937F-C56DE559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7C4C0-8AB9-5F4C-AA8F-731A38D7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65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660-4AF7-0D48-92D5-9FBF02C7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3F91-25D8-0245-9C47-F29365CF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80BBF-67A7-AE41-8AC8-84EDBF6D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1FC72-DCEF-0545-8DE8-0F016378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01993-D558-DC46-8FB1-66C17F0F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5A7F-C34D-364A-BDA6-EBB179D7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50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984E-18F5-994A-B1E5-C45DD758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0E9FF-84B6-BD42-B372-B7A618BF1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2F9A-F661-0A41-A7E0-8D3482581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177E9-4A2D-8A4D-92D7-5785585E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5C504-6357-1240-80F4-8DD73E0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93C5-0EA2-DC48-AA93-AEEEF801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820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D05B1-3980-0C4C-B4E6-17C4470D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196A2-568A-3843-915F-2A9BDADB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527C4-4E81-6946-BE39-1306D01E1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D275-2473-D24F-94C1-47815F64D2F1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DBD35-A8F7-8144-81D7-D2D89208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9007-CF8B-DF45-BDD7-9821DFE1D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E423-BE4E-B74C-B5E4-5FE752FCB9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989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1F4B-4D20-C64C-884C-6632DB9CB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KAFKA</a:t>
            </a:r>
            <a:r>
              <a:rPr lang="ko-KR" altLang="en-US" dirty="0"/>
              <a:t>는 무엇인가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DA67C-CC4A-E647-A63F-744D6FF4E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1"/>
            <a:ext cx="9144000" cy="1655762"/>
          </a:xfrm>
        </p:spPr>
        <p:txBody>
          <a:bodyPr/>
          <a:lstStyle/>
          <a:p>
            <a:r>
              <a:rPr lang="ko-KR" altLang="en-US" dirty="0"/>
              <a:t>데이터 저장 </a:t>
            </a:r>
            <a:r>
              <a:rPr lang="en-US" altLang="ko-KR" dirty="0"/>
              <a:t>STREAM AS CONTINUOUS RECORDS</a:t>
            </a:r>
          </a:p>
          <a:p>
            <a:r>
              <a:rPr lang="en-US" altLang="ko-KR" dirty="0"/>
              <a:t>New data </a:t>
            </a:r>
            <a:r>
              <a:rPr lang="ko-KR" altLang="en-US" dirty="0"/>
              <a:t>는 맨 끝으로 간다</a:t>
            </a:r>
            <a:r>
              <a:rPr lang="en-US" altLang="ko-KR" dirty="0"/>
              <a:t>!</a:t>
            </a:r>
            <a:endParaRPr lang="en-US" dirty="0"/>
          </a:p>
          <a:p>
            <a:r>
              <a:rPr lang="en-US" dirty="0"/>
              <a:t>LOG </a:t>
            </a:r>
            <a:r>
              <a:rPr lang="ko-KR" altLang="en-US" dirty="0"/>
              <a:t>파일과 매우 유사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1480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A9B2-B211-6846-B687-CDED2278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A5A8-D4F0-6B4C-AC4B-7ABCBE88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altLang="ko-KR" sz="2400"/>
              <a:t>1</a:t>
            </a:r>
            <a:r>
              <a:rPr lang="ko-KR" altLang="en-US" sz="2400"/>
              <a:t> </a:t>
            </a:r>
            <a:r>
              <a:rPr lang="en-US" altLang="ko-KR" sz="2400"/>
              <a:t>RIDE</a:t>
            </a:r>
            <a:r>
              <a:rPr lang="ko-KR" altLang="en-US" sz="2400"/>
              <a:t> </a:t>
            </a:r>
            <a:r>
              <a:rPr lang="en-US" altLang="ko-KR" sz="2400"/>
              <a:t>-</a:t>
            </a:r>
            <a:r>
              <a:rPr lang="ko-KR" altLang="en-US" sz="2400"/>
              <a:t> </a:t>
            </a:r>
            <a:r>
              <a:rPr lang="en-US" altLang="ko-KR" sz="2400"/>
              <a:t>&gt;</a:t>
            </a:r>
            <a:r>
              <a:rPr lang="ko-KR" altLang="en-US" sz="2400"/>
              <a:t> </a:t>
            </a:r>
            <a:r>
              <a:rPr lang="en-US" altLang="ko-KR" sz="2400"/>
              <a:t>1</a:t>
            </a:r>
            <a:r>
              <a:rPr lang="ko-KR" altLang="en-US" sz="2400"/>
              <a:t> </a:t>
            </a:r>
            <a:r>
              <a:rPr lang="en-US" altLang="ko-KR" sz="2400"/>
              <a:t>RECODE</a:t>
            </a:r>
          </a:p>
          <a:p>
            <a:r>
              <a:rPr lang="en-US" altLang="ko-KR" sz="2400"/>
              <a:t>New</a:t>
            </a:r>
            <a:r>
              <a:rPr lang="ko-KR" altLang="en-US" sz="2400"/>
              <a:t> </a:t>
            </a:r>
            <a:r>
              <a:rPr lang="en-US" altLang="ko-KR" sz="2400"/>
              <a:t>rides</a:t>
            </a:r>
            <a:r>
              <a:rPr lang="ko-KR" altLang="en-US" sz="2400"/>
              <a:t> </a:t>
            </a:r>
            <a:r>
              <a:rPr lang="en-US" altLang="ko-KR" sz="2400"/>
              <a:t>added</a:t>
            </a:r>
            <a:r>
              <a:rPr lang="ko-KR" altLang="en-US" sz="2400"/>
              <a:t> </a:t>
            </a:r>
            <a:r>
              <a:rPr lang="en-US" altLang="ko-KR" sz="2400"/>
              <a:t>to</a:t>
            </a:r>
            <a:r>
              <a:rPr lang="ko-KR" altLang="en-US" sz="2400"/>
              <a:t> </a:t>
            </a:r>
            <a:r>
              <a:rPr lang="en-US" altLang="ko-KR" sz="2400"/>
              <a:t>the</a:t>
            </a:r>
            <a:r>
              <a:rPr lang="ko-KR" altLang="en-US" sz="2400"/>
              <a:t> </a:t>
            </a:r>
            <a:r>
              <a:rPr lang="en-US" altLang="ko-KR" sz="2400"/>
              <a:t>end</a:t>
            </a:r>
          </a:p>
          <a:p>
            <a:endParaRPr lang="en-KR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C2524-EB6D-A842-9836-2F973CBA0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5" t="4686" r="6756" b="8249"/>
          <a:stretch/>
        </p:blipFill>
        <p:spPr>
          <a:xfrm>
            <a:off x="6904709" y="1432109"/>
            <a:ext cx="4475531" cy="39905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8165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7C23-64C3-F84E-A443-90B26C1D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Message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C392-C296-6441-AC26-2D7F51A5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KR" dirty="0"/>
              <a:t>afka</a:t>
            </a:r>
            <a:r>
              <a:rPr lang="ko-KR" altLang="en-US" dirty="0"/>
              <a:t>에 가장 기본이 되는 단위 </a:t>
            </a:r>
            <a:r>
              <a:rPr lang="en-US" altLang="ko-KR" dirty="0"/>
              <a:t>message</a:t>
            </a:r>
          </a:p>
          <a:p>
            <a:r>
              <a:rPr lang="ko-KR" altLang="en-US" dirty="0"/>
              <a:t>각각의 정보는 </a:t>
            </a:r>
            <a:r>
              <a:rPr lang="en-US" altLang="ko-KR" dirty="0"/>
              <a:t>message</a:t>
            </a:r>
            <a:r>
              <a:rPr lang="ko-KR" altLang="en-US" dirty="0"/>
              <a:t>가 된다</a:t>
            </a:r>
            <a:endParaRPr lang="en-US" altLang="ko-KR" dirty="0"/>
          </a:p>
          <a:p>
            <a:r>
              <a:rPr lang="ko-KR" altLang="en-US" dirty="0"/>
              <a:t>모든 로그가 </a:t>
            </a:r>
            <a:r>
              <a:rPr lang="en-US" altLang="ko-KR" dirty="0"/>
              <a:t>message</a:t>
            </a:r>
            <a:r>
              <a:rPr lang="ko-KR" altLang="en-US" dirty="0"/>
              <a:t>가 된다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09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A9B2-B211-6846-B687-CDED2278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A5A8-D4F0-6B4C-AC4B-7ABCBE88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RIDE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&gt;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RECODE</a:t>
            </a:r>
            <a:r>
              <a:rPr lang="ko-KR" altLang="en-US" sz="2000" dirty="0"/>
              <a:t>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</a:t>
            </a:r>
            <a:r>
              <a:rPr lang="en-US" altLang="ko-KR" sz="2000" dirty="0"/>
              <a:t>MESSAGE</a:t>
            </a:r>
            <a:endParaRPr lang="en-US" altLang="ko-K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C2524-EB6D-A842-9836-2F973CBA0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5" t="4686" r="6756" b="8249"/>
          <a:stretch/>
        </p:blipFill>
        <p:spPr>
          <a:xfrm>
            <a:off x="6904709" y="1432109"/>
            <a:ext cx="4475531" cy="39905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719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A9B2-B211-6846-B687-CDED2278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KR" dirty="0"/>
              <a:t>KAFKA OFFSET </a:t>
            </a:r>
            <a:br>
              <a:rPr lang="en-KR" dirty="0"/>
            </a:br>
            <a:r>
              <a:rPr lang="en-KR" dirty="0"/>
              <a:t>(</a:t>
            </a:r>
            <a:r>
              <a:rPr lang="ko-KR" altLang="en-US" dirty="0"/>
              <a:t>읽는 방법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A5A8-D4F0-6B4C-AC4B-7ABCBE88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Postion</a:t>
            </a:r>
            <a:r>
              <a:rPr lang="en-US" altLang="ko-KR" sz="2400" dirty="0"/>
              <a:t> of message within topic</a:t>
            </a:r>
          </a:p>
          <a:p>
            <a:r>
              <a:rPr lang="ko-KR" altLang="en-US" sz="2400" dirty="0"/>
              <a:t>빠른 </a:t>
            </a:r>
            <a:r>
              <a:rPr lang="ko-KR" altLang="en-US" sz="2400" dirty="0" err="1"/>
              <a:t>메세지가</a:t>
            </a:r>
            <a:r>
              <a:rPr lang="ko-KR" altLang="en-US" sz="2400" dirty="0"/>
              <a:t> </a:t>
            </a:r>
            <a:r>
              <a:rPr lang="en-US" altLang="ko-KR" sz="2400" dirty="0"/>
              <a:t>index 0</a:t>
            </a:r>
            <a:r>
              <a:rPr lang="ko-KR" altLang="en-US" sz="2400" dirty="0" err="1"/>
              <a:t>으로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Message</a:t>
            </a:r>
            <a:r>
              <a:rPr lang="ko-KR" altLang="en-US" sz="2400" dirty="0"/>
              <a:t> </a:t>
            </a:r>
            <a:r>
              <a:rPr lang="en-US" altLang="ko-KR" sz="2400" dirty="0"/>
              <a:t>offset</a:t>
            </a:r>
          </a:p>
          <a:p>
            <a:pPr>
              <a:buFontTx/>
              <a:buChar char="-"/>
            </a:pPr>
            <a:r>
              <a:rPr lang="en-US" altLang="ko-KR" sz="2400" dirty="0"/>
              <a:t>TripID100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offset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</a:p>
          <a:p>
            <a:pPr>
              <a:buFontTx/>
              <a:buChar char="-"/>
            </a:pPr>
            <a:r>
              <a:rPr lang="en-US" altLang="ko-KR" sz="2400" dirty="0"/>
              <a:t>TripID101 = offset 1</a:t>
            </a:r>
          </a:p>
          <a:p>
            <a:pPr>
              <a:buFontTx/>
              <a:buChar char="-"/>
            </a:pPr>
            <a:r>
              <a:rPr lang="en-US" altLang="ko-KR" sz="2400" dirty="0"/>
              <a:t>TripID102 = offset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C2524-EB6D-A842-9836-2F973CBA0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5" t="4686" r="6756" b="8249"/>
          <a:stretch/>
        </p:blipFill>
        <p:spPr>
          <a:xfrm>
            <a:off x="6904709" y="1432109"/>
            <a:ext cx="4475531" cy="39905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021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E443-09CF-464D-B836-F7AE293B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Producer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AF19-9E67-F843-9083-368B0921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Publishes message to a kafka topic</a:t>
            </a:r>
          </a:p>
          <a:p>
            <a:pPr marL="0" indent="0">
              <a:buNone/>
            </a:pPr>
            <a:endParaRPr lang="en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script</a:t>
            </a:r>
          </a:p>
          <a:p>
            <a:pPr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microservice</a:t>
            </a:r>
          </a:p>
          <a:p>
            <a:pPr>
              <a:buFontTx/>
              <a:buChar char="-"/>
            </a:pPr>
            <a:r>
              <a:rPr lang="en-US" altLang="ko-KR" dirty="0"/>
              <a:t>Frontend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등등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8573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E443-09CF-464D-B836-F7AE293B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AF19-9E67-F843-9083-368B0921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KR" dirty="0"/>
              <a:t>Reads messages from topic, in ordered fastion </a:t>
            </a:r>
          </a:p>
          <a:p>
            <a:pPr marL="0" indent="0">
              <a:buNone/>
            </a:pPr>
            <a:r>
              <a:rPr lang="en-KR" dirty="0"/>
              <a:t>( </a:t>
            </a:r>
            <a:r>
              <a:rPr lang="ko-KR" altLang="en-US" dirty="0"/>
              <a:t>넣은 순서 대로 읽는다</a:t>
            </a:r>
            <a:r>
              <a:rPr lang="en-US" altLang="ko-KR" dirty="0"/>
              <a:t>)</a:t>
            </a:r>
            <a:endParaRPr lang="en-KR" dirty="0"/>
          </a:p>
          <a:p>
            <a:pPr>
              <a:buFontTx/>
              <a:buChar char="-"/>
            </a:pPr>
            <a:r>
              <a:rPr lang="en-US" altLang="ko-KR" dirty="0"/>
              <a:t>Reads messages in the same order they were inserted in</a:t>
            </a:r>
            <a:r>
              <a:rPr lang="en-KR" altLang="ko-KR" dirty="0"/>
              <a:t> (</a:t>
            </a:r>
            <a:r>
              <a:rPr lang="ko-KR" altLang="en-US" dirty="0"/>
              <a:t>순서 보장됨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 err="1"/>
              <a:t>Muliple</a:t>
            </a:r>
            <a:r>
              <a:rPr lang="ko-KR" altLang="en-US" dirty="0"/>
              <a:t> </a:t>
            </a:r>
            <a:r>
              <a:rPr lang="en-US" altLang="ko-KR" dirty="0"/>
              <a:t>consumer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consume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same</a:t>
            </a:r>
            <a:r>
              <a:rPr lang="ko-KR" altLang="en-US" dirty="0"/>
              <a:t> </a:t>
            </a:r>
            <a:r>
              <a:rPr lang="en-US" altLang="ko-KR" dirty="0"/>
              <a:t>topic</a:t>
            </a:r>
            <a:r>
              <a:rPr lang="ko-KR" altLang="en-US" dirty="0"/>
              <a:t> </a:t>
            </a:r>
            <a:r>
              <a:rPr lang="en-US" altLang="ko-KR" dirty="0"/>
              <a:t>independently</a:t>
            </a:r>
          </a:p>
          <a:p>
            <a:pPr>
              <a:buFontTx/>
              <a:buChar char="-"/>
            </a:pPr>
            <a:r>
              <a:rPr lang="en-US" altLang="ko-KR" dirty="0"/>
              <a:t>Uses Kafka offset to move between messages (start 0 -&gt; )</a:t>
            </a:r>
          </a:p>
          <a:p>
            <a:pPr>
              <a:buFontTx/>
              <a:buChar char="-"/>
            </a:pPr>
            <a:r>
              <a:rPr lang="en-US" altLang="ko-KR" dirty="0"/>
              <a:t>New consumer</a:t>
            </a:r>
            <a:r>
              <a:rPr lang="ko-KR" altLang="en-US" dirty="0"/>
              <a:t>는 처음 </a:t>
            </a:r>
            <a:r>
              <a:rPr lang="ko-KR" altLang="en-US" dirty="0" err="1"/>
              <a:t>부터</a:t>
            </a:r>
            <a:r>
              <a:rPr lang="ko-KR" altLang="en-US" dirty="0"/>
              <a:t> 읽을까</a:t>
            </a:r>
            <a:r>
              <a:rPr lang="en-US" altLang="ko-KR" dirty="0"/>
              <a:t>?</a:t>
            </a:r>
          </a:p>
          <a:p>
            <a:pPr lvl="1">
              <a:buFontTx/>
              <a:buChar char="-"/>
            </a:pPr>
            <a:r>
              <a:rPr lang="en-US" altLang="ko-KR" dirty="0"/>
              <a:t>Offset 0 </a:t>
            </a:r>
            <a:r>
              <a:rPr lang="ko-KR" altLang="en-US" dirty="0" err="1"/>
              <a:t>부터</a:t>
            </a:r>
            <a:r>
              <a:rPr lang="ko-KR" altLang="en-US" dirty="0"/>
              <a:t> 시작 된다</a:t>
            </a:r>
            <a:r>
              <a:rPr lang="en-US" altLang="ko-KR" dirty="0"/>
              <a:t>.!</a:t>
            </a:r>
          </a:p>
        </p:txBody>
      </p:sp>
    </p:spTree>
    <p:extLst>
      <p:ext uri="{BB962C8B-B14F-4D97-AF65-F5344CB8AC3E}">
        <p14:creationId xmlns:p14="http://schemas.microsoft.com/office/powerpoint/2010/main" val="6046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0C8F-E77C-414A-826E-7591208E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5CC40-5A2D-AF43-B1CF-EB9882BE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31" y="1825625"/>
            <a:ext cx="91439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D364-156E-7D47-BA73-72EB7104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NEW Consumer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162FF-84AE-A74A-B9BF-A7EEF9431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544" y="1825625"/>
            <a:ext cx="8290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180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KAFKA는 무엇인가</vt:lpstr>
      <vt:lpstr>예시 1</vt:lpstr>
      <vt:lpstr>Kafka Message</vt:lpstr>
      <vt:lpstr>예시 1</vt:lpstr>
      <vt:lpstr>KAFKA OFFSET  (읽는 방법)</vt:lpstr>
      <vt:lpstr>Kafka Producer</vt:lpstr>
      <vt:lpstr>Kafka Consumer</vt:lpstr>
      <vt:lpstr>Basic Architecture</vt:lpstr>
      <vt:lpstr>NEW Consumer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KAFKA는 무엇인가</dc:title>
  <dc:creator>서채빈</dc:creator>
  <cp:lastModifiedBy>서채빈</cp:lastModifiedBy>
  <cp:revision>1</cp:revision>
  <dcterms:created xsi:type="dcterms:W3CDTF">2022-09-17T07:11:37Z</dcterms:created>
  <dcterms:modified xsi:type="dcterms:W3CDTF">2022-09-17T07:28:31Z</dcterms:modified>
</cp:coreProperties>
</file>