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1"/>
    <p:restoredTop sz="94671"/>
  </p:normalViewPr>
  <p:slideViewPr>
    <p:cSldViewPr snapToGrid="0" snapToObjects="1">
      <p:cViewPr varScale="1">
        <p:scale>
          <a:sx n="28" d="100"/>
          <a:sy n="28" d="100"/>
        </p:scale>
        <p:origin x="168" y="2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ED2F-3879-9540-B9F7-D97A652C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56A4B-CE59-B74E-9343-26D3BFDA4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892C9-894C-F643-B0C5-3BA4ED2F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EA69-479B-E445-9F21-8BD1684B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334E-EC8D-2049-A28F-5D144C18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7719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7A6B-1700-164A-AC0B-2ED35207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8AD4F-281E-D742-AFEA-AA411919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83B6-1943-584F-A3EF-73DA0A56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382C-BA11-0B46-82A6-40EBF7F7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F8CC-9483-9A4E-8E6B-1E9ADFCF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81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0DC63-5B14-9940-A098-1D022FBB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55BC0-5E67-5646-8C0F-47404A7A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10EB-5B6B-D343-88AB-E5331F82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C1E3-A91D-E943-B890-B4E0363B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CFF9-EF21-8D43-B162-F5CDEB03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249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5053-ACFD-524A-8D5D-1460BEE2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577A-9D9A-7D4A-9566-62C4A886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888D-D82D-D348-9B15-4C11937D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53F67-E88B-E443-BA2E-3F72919B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515B-6557-3046-A16E-521C65A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967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E5A0-B0D7-CF43-A775-86FCA40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6D6F-3627-5B4E-9B94-613EE9E8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7A73-E247-7E4B-9DEB-708526EF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AABD-7420-C54D-8FC5-AF55A71A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BA74-F439-644D-A56D-75734894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99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92E6-FBD5-864F-A1DF-D4C66FBF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64DA-BF25-8C4B-99F9-2A6B9CDCF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6C5F8-501A-8246-BCBC-56830FBF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180D0-F337-A04C-A066-C4ED5317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21C6-4D0B-3C47-96A7-0AE544A7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1ECC2-0B0B-C64F-8F1E-FBCDA207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775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4159-70A4-EE44-ADDF-CB910737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4C605-3ED9-834C-97B6-29E126E7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708FD-8913-864C-AC08-AE43E4002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0E4FF-FFF2-FD4C-969B-3CC630BA3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E1EE1-AD47-9843-B329-9E755D77F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4E121-A82F-D441-9918-CB0911E6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A7F9E-0F34-2246-AA0A-E849D6D6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417F2-9599-444E-8C4C-0769F78D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176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4BF-C4A5-5741-B316-230BDDF3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671B1-01E2-9D4C-B1D2-1050C46F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595F-8DA5-B540-B9D6-02A48F6A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A10AC-2B46-D14E-B1FF-2043AC5B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10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F1EF3-D575-1840-9741-6E0C7DD4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AD64B-B59B-1E4B-9C3C-235EC745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FF58-5735-3E4E-AF68-58DAACD6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518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D6F3-8EB0-6C4D-9BCD-46589770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DFBA-0945-F041-885C-5A31C22B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4EAA-7706-4046-B97F-9C4D4B53E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35A67-D2E4-6147-A3C2-B98C2F17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8C9A2-C4DB-EE43-AED6-A3992B4B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8171-1348-D740-9C2E-0019EE11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225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0159-195C-604C-92DA-38AEE831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A75F5-2D3A-364B-A497-ED7243C3F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7FBF5-2F25-334D-906F-6B4C7599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A78D0-6D92-534B-8D7A-C87AB538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E1F9-6A23-3D4F-87A7-9C0E69E8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AB93A-8459-B64D-B2F3-C972607B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283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E4CE1-EF0C-004F-A7F9-C030A61A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75EE-7B59-9A4B-A9FC-E8756BAC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865F-36FB-4941-B87C-353FE5F1A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0F5A-7FA7-7B49-968F-A4E94CC2533C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99E4-0F0E-7642-B23D-7ECF0961B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07D8-256A-3648-B294-141EB6E27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28E1-3E7A-924A-AE65-2DDF07E0A8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45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EF75-DA4F-104E-8EBB-6AA008D5B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통신 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729EF-3201-504C-B9F8-6ECD5C924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</a:p>
          <a:p>
            <a:r>
              <a:rPr lang="ko-KR" altLang="en-US" dirty="0"/>
              <a:t>드림 코딩 유튜브 참조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1447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BBDF-83A7-0548-A6EC-95D93228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C1FC-7574-0347-B523-208A7D16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간의 통신 방법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7BF22-0B28-6E43-8BA2-8A6D37CF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19" y="1863801"/>
            <a:ext cx="775676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59891-440A-B74B-93D2-75DB3ACE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XML</a:t>
            </a:r>
            <a:r>
              <a:rPr lang="ko-KR" altLang="en-US" sz="4000" dirty="0"/>
              <a:t> </a:t>
            </a:r>
            <a:r>
              <a:rPr lang="en-US" altLang="ko-KR" sz="4000" dirty="0"/>
              <a:t>:</a:t>
            </a:r>
            <a:r>
              <a:rPr lang="ko-KR" altLang="en-US" sz="4000" dirty="0"/>
              <a:t> 서버와 데이터 포맷 </a:t>
            </a:r>
            <a:r>
              <a:rPr lang="en-US" altLang="ko-KR" sz="4000" dirty="0"/>
              <a:t>1</a:t>
            </a:r>
            <a:endParaRPr lang="en-KR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D74DA-4202-E742-BCCF-BCBC35013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" r="-1" b="-1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210946-ADCB-0283-AFB9-D3BF50D8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태그를 통해서 데이터를 나타냄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불필요한 태그 </a:t>
            </a:r>
            <a:endParaRPr lang="en-US" altLang="ko-KR" sz="2000" dirty="0"/>
          </a:p>
          <a:p>
            <a:r>
              <a:rPr lang="ko-KR" altLang="en-US" sz="2000" dirty="0"/>
              <a:t>불필요한 데이터가 많음</a:t>
            </a:r>
            <a:r>
              <a:rPr lang="en-US" altLang="ko-K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59891-440A-B74B-93D2-75DB3ACE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altLang="ko-KR" sz="3200"/>
              <a:t>JSON</a:t>
            </a:r>
            <a:r>
              <a:rPr lang="ko-KR" altLang="en-US" sz="3200"/>
              <a:t> </a:t>
            </a:r>
            <a:r>
              <a:rPr lang="en-US" altLang="ko-KR" sz="3200"/>
              <a:t>:</a:t>
            </a:r>
            <a:r>
              <a:rPr lang="ko-KR" altLang="en-US" sz="3200"/>
              <a:t> 서버와 데이터 포맷 </a:t>
            </a:r>
            <a:r>
              <a:rPr lang="en-US" altLang="ko-KR" sz="3200"/>
              <a:t>2</a:t>
            </a:r>
            <a:endParaRPr lang="en-KR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210946-ADCB-0283-AFB9-D3BF50D8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Javascript object Notation </a:t>
            </a:r>
          </a:p>
          <a:p>
            <a:r>
              <a:rPr lang="en-US" sz="1800"/>
              <a:t>Object {key:value}</a:t>
            </a:r>
          </a:p>
          <a:p>
            <a:r>
              <a:rPr lang="ko-KR" altLang="en-US" sz="1800"/>
              <a:t>언어 상관 없이 사용할 수 있다 </a:t>
            </a:r>
            <a:endParaRPr lang="en-US" altLang="ko-KR" sz="1800"/>
          </a:p>
          <a:p>
            <a:pPr lvl="1"/>
            <a:r>
              <a:rPr lang="ko-KR" altLang="en-US" sz="1800"/>
              <a:t>직렬화 된 데이터를 다른 언어 포맷으로 변경 가능하다</a:t>
            </a:r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BCD0C-2CC3-584D-A6B6-A5FC79E2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39" y="2734056"/>
            <a:ext cx="8294914" cy="348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81B28-9EB9-0F4E-B4CC-F14EF48C8F15}"/>
              </a:ext>
            </a:extLst>
          </p:cNvPr>
          <p:cNvSpPr txBox="1"/>
          <p:nvPr/>
        </p:nvSpPr>
        <p:spPr>
          <a:xfrm>
            <a:off x="2651760" y="960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9751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59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서버 통신 </vt:lpstr>
      <vt:lpstr>HTTP</vt:lpstr>
      <vt:lpstr>XML : 서버와 데이터 포맷 1</vt:lpstr>
      <vt:lpstr>JSON : 서버와 데이터 포맷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통신 </dc:title>
  <dc:creator>서채빈</dc:creator>
  <cp:lastModifiedBy>서채빈</cp:lastModifiedBy>
  <cp:revision>1</cp:revision>
  <dcterms:created xsi:type="dcterms:W3CDTF">2022-09-17T07:31:32Z</dcterms:created>
  <dcterms:modified xsi:type="dcterms:W3CDTF">2022-09-17T09:10:02Z</dcterms:modified>
</cp:coreProperties>
</file>