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87"/>
    <p:restoredTop sz="94671"/>
  </p:normalViewPr>
  <p:slideViewPr>
    <p:cSldViewPr snapToGrid="0" snapToObjects="1">
      <p:cViewPr varScale="1">
        <p:scale>
          <a:sx n="59" d="100"/>
          <a:sy n="59" d="100"/>
        </p:scale>
        <p:origin x="200" y="1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3B955-22F1-4C44-8A17-EB7E0CD54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DCDEB-A5A5-6C47-93C2-086284069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77243-0F61-884F-A9FE-DE73A48DD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09D7-4BF4-B44C-A7FC-F8B5BC5A915B}" type="datetimeFigureOut">
              <a:rPr lang="en-KR" smtClean="0"/>
              <a:t>2022/09/17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C2FBB-B8D5-5A4C-A982-8CDD31893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3F267-8630-3841-B423-A97DCF3DE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5898-2DCE-104F-939C-7D3FCDAE6EA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70244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B6E0D-AAB8-0F4C-B9F5-27FF9ED12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A546FA-EF5C-EF4A-BD6B-F3720060F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2BC47-74FD-AE43-8D96-B840743D8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09D7-4BF4-B44C-A7FC-F8B5BC5A915B}" type="datetimeFigureOut">
              <a:rPr lang="en-KR" smtClean="0"/>
              <a:t>2022/09/17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2CA2D-110D-874C-BAAA-51C54D828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74088-FB91-DF4E-B00E-4B2E09E2C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5898-2DCE-104F-939C-7D3FCDAE6EA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65053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8CA224-EA74-DB44-BA6A-04A779D141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56B331-03ED-1E41-8B37-AEEA82E8D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5A6BA-F986-D847-8496-3D63CBCDC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09D7-4BF4-B44C-A7FC-F8B5BC5A915B}" type="datetimeFigureOut">
              <a:rPr lang="en-KR" smtClean="0"/>
              <a:t>2022/09/17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39DDD-0131-994A-8ADE-4DC70E5A0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F2D50-0B58-F54D-AAC9-DA8366D19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5898-2DCE-104F-939C-7D3FCDAE6EA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94925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5F01B-AC1B-5344-B246-8D92F87B0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985DF-A968-E843-B9A2-05A740284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50A50-5626-2F48-848C-65FC91091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09D7-4BF4-B44C-A7FC-F8B5BC5A915B}" type="datetimeFigureOut">
              <a:rPr lang="en-KR" smtClean="0"/>
              <a:t>2022/09/17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A2D23-83E9-8141-8436-D7D4B5CA8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275B3-F995-2145-ABBF-C79C2EAC8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5898-2DCE-104F-939C-7D3FCDAE6EA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521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99CB8-C435-3D4E-A302-837BE72AA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BAE90-09DF-A940-BCC7-C179F3DF3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3E779-ED7B-D64F-A81E-7E178B3CD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09D7-4BF4-B44C-A7FC-F8B5BC5A915B}" type="datetimeFigureOut">
              <a:rPr lang="en-KR" smtClean="0"/>
              <a:t>2022/09/17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80159-BB2A-AF42-9958-349B25F31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F6A5F-7EFB-1144-B344-627962E4B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5898-2DCE-104F-939C-7D3FCDAE6EA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71316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844BB-460B-634C-A2F4-757C00D50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2B245-42BA-5442-8A7D-5F7AC90361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B62CDE-1B9F-3749-BFCA-3AE9132E1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52771-30B0-0246-A3A3-C8713E030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09D7-4BF4-B44C-A7FC-F8B5BC5A915B}" type="datetimeFigureOut">
              <a:rPr lang="en-KR" smtClean="0"/>
              <a:t>2022/09/17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4B183-5B2E-724F-8E33-080EA817B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8E4DC-7119-1941-A32A-C8720BE77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5898-2DCE-104F-939C-7D3FCDAE6EA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51507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7AF68-79B8-DE42-941E-58C078D01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D56BD-9DF0-5B4B-99C1-DC157DDA7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E0D1A-7F44-B146-ABFB-F507F6936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9E67BD-0899-7047-BF98-7BC5C1EF9C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AD8C0F-C5DF-854C-9343-01672F38EF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BC7B30-B23B-BD49-86CC-367FF466E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09D7-4BF4-B44C-A7FC-F8B5BC5A915B}" type="datetimeFigureOut">
              <a:rPr lang="en-KR" smtClean="0"/>
              <a:t>2022/09/17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E8A20A-7798-574E-AACE-6783380DD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6F22A8-9508-CA47-B9EB-A9C4BB9C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5898-2DCE-104F-939C-7D3FCDAE6EA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3352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2CA29-9435-D843-9B7C-007E6D78F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BE71F-5511-A340-AE59-A8C994EA5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09D7-4BF4-B44C-A7FC-F8B5BC5A915B}" type="datetimeFigureOut">
              <a:rPr lang="en-KR" smtClean="0"/>
              <a:t>2022/09/17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C246EA-6401-C949-8FAF-B497F18DF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C53169-3CAD-CD43-AB33-57B8CEB28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5898-2DCE-104F-939C-7D3FCDAE6EA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2238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733F5D-EE13-BC42-A6F3-5DDAB5D26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09D7-4BF4-B44C-A7FC-F8B5BC5A915B}" type="datetimeFigureOut">
              <a:rPr lang="en-KR" smtClean="0"/>
              <a:t>2022/09/17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4D3666-5C6F-5348-AE25-5FF88516F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694EA-9A88-714A-8E0C-B002C1155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5898-2DCE-104F-939C-7D3FCDAE6EA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1253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1E00F-8A93-F64A-B39F-38F9935B2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514A6-95F6-A741-BE1E-4E7BCBFBE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91FAA-D35F-6F45-BE1E-2950117E9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18A84-E670-314F-993A-B219A8721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09D7-4BF4-B44C-A7FC-F8B5BC5A915B}" type="datetimeFigureOut">
              <a:rPr lang="en-KR" smtClean="0"/>
              <a:t>2022/09/17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33D95-A215-804B-90A9-F6A2BCF50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7BC77-50FA-9147-B699-96165BF9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5898-2DCE-104F-939C-7D3FCDAE6EA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03411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F420C-862D-B74D-83F9-AE34A23F2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A6BF71-532A-AA41-A3B4-9D751F9EED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040F9D-0FAA-9F4B-9648-90B7AED7F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EE940-B24B-7F43-BDB1-35C8761BD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09D7-4BF4-B44C-A7FC-F8B5BC5A915B}" type="datetimeFigureOut">
              <a:rPr lang="en-KR" smtClean="0"/>
              <a:t>2022/09/17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013DA-E326-5045-A075-F0DF007FD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F38F5-CFDE-D744-B688-ECDAAE14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5898-2DCE-104F-939C-7D3FCDAE6EA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51761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6113C8-059F-D54F-97EE-C985577C9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FCBE2-D193-FF41-851A-3E2DCE897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C8ADA-B7CB-F443-A5B5-AE75CC5DD6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F09D7-4BF4-B44C-A7FC-F8B5BC5A915B}" type="datetimeFigureOut">
              <a:rPr lang="en-KR" smtClean="0"/>
              <a:t>2022/09/17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64200-54B3-424D-A360-FF5D7661D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E76E2-E54B-6441-8A5E-E8A08A3AA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45898-2DCE-104F-939C-7D3FCDAE6EA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7187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Z3wIuvmHeM" TargetMode="External"/><Relationship Id="rId2" Type="http://schemas.openxmlformats.org/officeDocument/2006/relationships/hyperlink" Target="https://www.youtube.com/watch?v=y8OnoxKotPQ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1xo-0gCVhTU" TargetMode="External"/><Relationship Id="rId4" Type="http://schemas.openxmlformats.org/officeDocument/2006/relationships/hyperlink" Target="https://www.youtube.com/watch?v=A_mstzRGfI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98E71-80BA-CF4B-A9B5-ECEB0A31C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141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KR" dirty="0"/>
              <a:t>MICRO SERVICE </a:t>
            </a:r>
            <a:br>
              <a:rPr lang="en-KR" dirty="0"/>
            </a:br>
            <a:r>
              <a:rPr lang="en-KR" dirty="0"/>
              <a:t>EVENT – DRIVEN ARCHITECTURE</a:t>
            </a:r>
          </a:p>
        </p:txBody>
      </p:sp>
    </p:spTree>
    <p:extLst>
      <p:ext uri="{BB962C8B-B14F-4D97-AF65-F5344CB8AC3E}">
        <p14:creationId xmlns:p14="http://schemas.microsoft.com/office/powerpoint/2010/main" val="3122071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at does Kubernetes have to do with microservices? - Quora">
            <a:extLst>
              <a:ext uri="{FF2B5EF4-FFF2-40B4-BE49-F238E27FC236}">
                <a16:creationId xmlns:a16="http://schemas.microsoft.com/office/drawing/2014/main" id="{922B9C89-C4F8-7B40-9DD9-9BC3D44ED7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4" name="Rectangle 2054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500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299BF-55FE-D04A-86C0-01B3FAC84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 SERVICE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en-K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4A8766-8446-4D4E-8EF5-57DCCB851A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0345" y="1825625"/>
            <a:ext cx="839131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641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5BF6D-FFC7-EF47-AF5E-A964A0288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/>
          </a:bodyPr>
          <a:lstStyle/>
          <a:p>
            <a:r>
              <a:rPr lang="en-KR" sz="3600"/>
              <a:t>EVENT – DRIVEN ARCHITECTURE</a:t>
            </a:r>
            <a:r>
              <a:rPr lang="ko-KR" altLang="en-US" sz="3600"/>
              <a:t> 란</a:t>
            </a:r>
            <a:endParaRPr lang="en-KR" sz="3600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6FBC631A-6735-F405-60CF-F099DFE87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338328"/>
            <a:ext cx="6675627" cy="1605083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5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8DF4FE-D982-144D-9053-4770FF49C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180" y="2927106"/>
            <a:ext cx="4974336" cy="2922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24A4E4-3A36-F64C-910D-8FB869407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484" y="3256656"/>
            <a:ext cx="4974336" cy="226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24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795CB-3596-654A-AE0E-F90E09C5A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KUBERNATICS</a:t>
            </a:r>
            <a:r>
              <a:rPr lang="ko-KR" altLang="en-US" dirty="0"/>
              <a:t> </a:t>
            </a:r>
            <a:r>
              <a:rPr lang="en-US" altLang="ko-KR" dirty="0"/>
              <a:t>DOCKER</a:t>
            </a:r>
            <a:r>
              <a:rPr lang="ko-KR" altLang="en-US" dirty="0"/>
              <a:t> </a:t>
            </a:r>
            <a:r>
              <a:rPr lang="en-US" altLang="ko-KR" dirty="0"/>
              <a:t>CI/CD</a:t>
            </a:r>
            <a:endParaRPr lang="en-K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A5D22D-DF88-594A-865B-6718712569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0134"/>
            <a:ext cx="10515600" cy="390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89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D06D4-9FF7-244B-9FF5-B2D16C1DB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KUBERNATICS</a:t>
            </a:r>
            <a:r>
              <a:rPr lang="ko-KR" altLang="en-US" dirty="0"/>
              <a:t> </a:t>
            </a:r>
            <a:r>
              <a:rPr lang="en-US" altLang="ko-KR" dirty="0"/>
              <a:t>DOCKER</a:t>
            </a:r>
            <a:r>
              <a:rPr lang="ko-KR" altLang="en-US" dirty="0"/>
              <a:t> </a:t>
            </a:r>
            <a:r>
              <a:rPr lang="en-US" altLang="ko-KR" dirty="0"/>
              <a:t>CI/CD</a:t>
            </a:r>
            <a:endParaRPr lang="en-K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617163-E842-D649-923F-83E5F6669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6533" y="1690688"/>
            <a:ext cx="72836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621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ABC83-6CC1-F84A-9B19-56D55AAA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하면 좋을 </a:t>
            </a:r>
            <a:r>
              <a:rPr lang="en-US" altLang="ko-KR" dirty="0" err="1"/>
              <a:t>youtube</a:t>
            </a:r>
            <a:r>
              <a:rPr lang="en-US" altLang="ko-KR" dirty="0"/>
              <a:t> list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21BD3-E003-E14D-B1A3-3943EEAAF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https://www.youtube.com/watch?v=y8OnoxKotPQ</a:t>
            </a:r>
            <a:endParaRPr lang="en-US" dirty="0"/>
          </a:p>
          <a:p>
            <a:r>
              <a:rPr lang="en-US" dirty="0">
                <a:hlinkClick r:id="rId3"/>
              </a:rPr>
              <a:t>https://www.youtube.com/watch?v=CZ3wIuvmHeM</a:t>
            </a:r>
            <a:endParaRPr lang="en-US" dirty="0"/>
          </a:p>
          <a:p>
            <a:r>
              <a:rPr lang="en-US" dirty="0">
                <a:hlinkClick r:id="rId4"/>
              </a:rPr>
              <a:t>https://www.youtube.com/watch?v=A_mstzRGfIE</a:t>
            </a:r>
            <a:endParaRPr lang="en-US" dirty="0"/>
          </a:p>
          <a:p>
            <a:r>
              <a:rPr lang="en-US" dirty="0">
                <a:hlinkClick r:id="rId5"/>
              </a:rPr>
              <a:t>https://www.youtube.com/watch?v</a:t>
            </a:r>
            <a:r>
              <a:rPr lang="en-US">
                <a:hlinkClick r:id="rId5"/>
              </a:rPr>
              <a:t>=1xo-0gCVhTU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275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85</Words>
  <Application>Microsoft Macintosh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MICRO SERVICE  EVENT – DRIVEN ARCHITECTURE</vt:lpstr>
      <vt:lpstr>PowerPoint Presentation</vt:lpstr>
      <vt:lpstr>MICRO SERVICE란?</vt:lpstr>
      <vt:lpstr>EVENT – DRIVEN ARCHITECTURE 란</vt:lpstr>
      <vt:lpstr>KUBERNATICS DOCKER CI/CD</vt:lpstr>
      <vt:lpstr>KUBERNATICS DOCKER CI/CD</vt:lpstr>
      <vt:lpstr>참고 하면 좋을 youtube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SERVICE  EVENT – DRIVEN ARCHITECTURE</dc:title>
  <dc:creator>서채빈</dc:creator>
  <cp:lastModifiedBy>서채빈</cp:lastModifiedBy>
  <cp:revision>1</cp:revision>
  <dcterms:created xsi:type="dcterms:W3CDTF">2022-09-17T09:26:27Z</dcterms:created>
  <dcterms:modified xsi:type="dcterms:W3CDTF">2022-09-17T09:37:16Z</dcterms:modified>
</cp:coreProperties>
</file>