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C3678-40A3-0A08-78CC-D3CAB9AC9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B5D5A-8EAB-304C-D22C-975A17FC4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93278-9659-B30A-A846-B0A5DF2C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726EF-873F-BB10-E473-0D1B6253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C1DFF-8928-F294-FF3D-D9521135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1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87B4-30B5-1E7C-1471-36F14186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7FE026-63AE-4381-0992-8CFDD4B6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648B5-5AB8-100E-1689-C19C9AB4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7A745-8EB7-C901-3957-04085A19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8FD7FC-4179-A905-A961-FF7ADF8D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F6FDF7-ED2D-F5C5-FFCA-B01DD4905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85F01-B83C-828A-2EA8-38D8EBBDC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AE9FA-5446-3806-8E6E-E0C329D3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BC52FD-1380-CAAD-48A3-BF2D09B0A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BF6877-B29A-BEA8-4783-7E67347F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BF82C-4AEF-9537-D781-5EA84E8C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24D1BB-CB7E-BE35-C6E5-2BA7F914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EBFAF-4DFC-F8EB-4ECB-DC9BEC70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FBC27-BCF2-ACF8-1C64-5A886458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705E2-8E8B-68BA-1042-A6A59A27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50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C83E-27F0-2652-9750-A1975CB6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7D73C5-11E0-43CD-3902-F897A6AD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EE0F34-9BB3-2F8B-A63D-D980B779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2926F-1F53-DAB4-4A88-160F6D1E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5306E-BB34-E062-B5BC-D35FADAC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68CD1-81C9-03BC-5C78-53044395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F7B48D-DFBF-2CC1-D077-240360E6A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116500-5D83-30CD-7A02-B14EFCE1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C763C-884C-F6D6-CB50-783E10D3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08631-54C1-060E-DEF1-BB94ED48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1C7AEA-76AD-DC3B-C612-A0E5AA65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3EF16-9161-EEB6-190C-00309B60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25B158-6E46-5C05-B713-A6FC4708B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7DD8C1-33DE-BA28-FA78-B198DB029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FE329-5E53-2103-17EB-0E159A5E3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29B2BB-AC13-AAC7-0880-0616D353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A19DD2-3990-7B2C-FC1B-50916FF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4F83D3-7851-FB37-805A-9ECEAEE9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CEC59B-4C40-BB8D-4692-E391576F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78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E238D-83B1-75CB-DBE0-542D1E2B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51F273-EC1D-182F-53FC-F476C7C55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D3209A-854C-2F00-3698-FFA0AA73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B0F630-246F-75EC-3800-6B516A88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44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4EE905-FA7E-D758-6A8C-FDD59415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A06E9-3B31-A724-4CF8-4FF51445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8457A-A14B-89C4-B113-6544038E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6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845E7-2F22-CC66-B574-C133BFD6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64B6E1-9F53-DE84-27FD-B38E3C29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3FDC1-8A09-8744-6EC3-2064D49DF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828F9-C433-CB63-D99E-561C6619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ABC21-D2FA-4F3E-E39D-0F3A9283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8D0378-65AA-FDAE-8C40-A9CD05FE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9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10106-1490-FC17-1524-DD26604B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7DFE78-FE96-7967-C8C5-426559F9F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62830B-A1CF-E0D7-A36A-F22ED69AA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636DB-A8AF-4179-01D7-5F4561F9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F64EF3-A2D2-6960-A08A-2A868A901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0B830-F7B8-AB89-5D74-19199EC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755447-B300-D4EB-8993-5144AFCF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622EA-BD63-A4E5-CA1E-06AE7EEB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6EBEE0-73FA-7E63-D360-1D1D39C4B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8D5D2-6534-4217-BA06-62E5E97D6E1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D1994-B337-7461-3B9F-F6437E48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06993-350B-79A3-39BC-F038C2B63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2C3B6-D3AE-443F-94AD-93A66FCEF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18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CF152-6EED-91E7-8B74-EE2FE1558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작성중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CB2748-BC23-CB67-686F-11098A7F6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…..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작성중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하석 이</dc:creator>
  <cp:lastModifiedBy>하석 이</cp:lastModifiedBy>
  <cp:revision>2</cp:revision>
  <dcterms:created xsi:type="dcterms:W3CDTF">2025-04-29T10:36:42Z</dcterms:created>
  <dcterms:modified xsi:type="dcterms:W3CDTF">2025-04-29T10:39:05Z</dcterms:modified>
</cp:coreProperties>
</file>