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图灵测试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2052312 </a:t>
            </a:r>
            <a:r>
              <a:rPr lang="zh-CN" altLang="en-US" dirty="0">
                <a:latin typeface="+mn-lt"/>
              </a:rPr>
              <a:t>胡博文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灵测试的测试方法是基于一个简单的观点：如果一台计算机能够像人一样思考和行动，那么它就具备了人类水平的智能。因此，测试方法是通过让计算机进行自然语言交流，尤其是对话，来测试计算机是否具备人类水平的智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测试中，参试者需要与两个实体进行交流，一个是计算机，另一个是真正的人类。参试者无法看到实体，只能通过文字进行交流。如果参试者无法判断出哪一个实体是计算机，那么计算机被认为通过了测试。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目的和</a:t>
            </a:r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目的和意义：图灵测试的目的是评估计算机是否能够表现出人类智能，并为人工智能领域的发展提供指导。如果一台计算机能够通过图灵测试，那么这意味着它在某些方面已经具备了人类水平的智能。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争议和</a:t>
            </a:r>
            <a:r>
              <a:rPr lang="zh-CN" altLang="en-US"/>
              <a:t>限制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对于图灵测试的有效性和适用性存在一些争议和限制。主要表现在以下三个方面：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测试侧重于自然语言处理能力，忽略了其他方面的表现。尤其是像视觉识别、学习、推理和规划等高级智能方面，目前计算机还远没有达到人类智能水平，这说明图灵测试可能并不是完美的评估标准。</a:t>
            </a:r>
            <a:endParaRPr lang="zh-CN" altLang="en-US"/>
          </a:p>
          <a:p>
            <a:r>
              <a:rPr lang="zh-CN" altLang="en-US"/>
              <a:t>测试结果可能会受到测试者主观判断的影响。如何确保测试者的公正性和客观性也是一个需要解决的问题。</a:t>
            </a:r>
            <a:endParaRPr lang="zh-CN" altLang="en-US"/>
          </a:p>
          <a:p>
            <a:r>
              <a:rPr lang="zh-CN" altLang="en-US"/>
              <a:t>当代计算机已经具备了很多人类智能水平，但它们的行为和思考方式却与人类有所不同。这种差异表明人工智能与人类智能之间存在着深刻的本质差异，并且可能需要重新界定我们对智能的概念和定义。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之，图灵测试作为人工智能领域最古老的测试方法之一，具有重要的意义。虽然它存在着一些争议和限制，但图灵测试仍然被广泛应用于人工智能领域的研究和开发中。随着技术的发展以及对智能的深入理解，我们相信未来的测试方法也将不断完善和改进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文字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</dc:creator>
  <cp:lastModifiedBy>HS</cp:lastModifiedBy>
  <cp:revision>9</cp:revision>
  <dcterms:created xsi:type="dcterms:W3CDTF">2023-03-31T11:54:03Z</dcterms:created>
  <dcterms:modified xsi:type="dcterms:W3CDTF">2023-03-31T11:54:03Z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DA649A80A9414B833AC826646D0AEB4D</vt:lpwstr>
  </property>
</Properties>
</file>