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28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FE23-801A-4FE9-A2B2-11D6F1A53E7A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D4327D-17B9-4E01-9F96-511505FE50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FE23-801A-4FE9-A2B2-11D6F1A53E7A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327D-17B9-4E01-9F96-511505FE50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FE23-801A-4FE9-A2B2-11D6F1A53E7A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327D-17B9-4E01-9F96-511505FE50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FE23-801A-4FE9-A2B2-11D6F1A53E7A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D4327D-17B9-4E01-9F96-511505FE503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FE23-801A-4FE9-A2B2-11D6F1A53E7A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D4327D-17B9-4E01-9F96-511505FE50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FE23-801A-4FE9-A2B2-11D6F1A53E7A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D4327D-17B9-4E01-9F96-511505FE50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FE23-801A-4FE9-A2B2-11D6F1A53E7A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D4327D-17B9-4E01-9F96-511505FE503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FE23-801A-4FE9-A2B2-11D6F1A53E7A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D4327D-17B9-4E01-9F96-511505FE50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FE23-801A-4FE9-A2B2-11D6F1A53E7A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D4327D-17B9-4E01-9F96-511505FE50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FE23-801A-4FE9-A2B2-11D6F1A53E7A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D4327D-17B9-4E01-9F96-511505FE50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FE23-801A-4FE9-A2B2-11D6F1A53E7A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D4327D-17B9-4E01-9F96-511505FE50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762FE23-801A-4FE9-A2B2-11D6F1A53E7A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E2D4327D-17B9-4E01-9F96-511505FE503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oovypost.com/tags/microsoft-edg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informationworld.com/2021/11/chrome-opera-brave-data-figures-reveal.html" TargetMode="External"/><Relationship Id="rId2" Type="http://schemas.openxmlformats.org/officeDocument/2006/relationships/hyperlink" Target="https://bravebat.inf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rave.com/brave-ads/podca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37" b="15537"/>
          <a:stretch>
            <a:fillRect/>
          </a:stretch>
        </p:blipFill>
        <p:spPr>
          <a:xfrm>
            <a:off x="914400" y="609600"/>
            <a:ext cx="6705600" cy="254698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2895600" cy="72080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BY HARSH  SINGH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5181600"/>
            <a:ext cx="4724400" cy="6096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000" u="sng" dirty="0" smtClean="0"/>
              <a:t>BRAVE SOFTWARE</a:t>
            </a:r>
            <a:endParaRPr lang="en-US" sz="3000" u="sng" dirty="0"/>
          </a:p>
        </p:txBody>
      </p:sp>
    </p:spTree>
    <p:extLst>
      <p:ext uri="{BB962C8B-B14F-4D97-AF65-F5344CB8AC3E}">
        <p14:creationId xmlns:p14="http://schemas.microsoft.com/office/powerpoint/2010/main" val="3024704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685800"/>
            <a:ext cx="6096000" cy="3657599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Developed by Brave Software, Inc., Brave is based on Chromium, a Google-sponsored free and open-source web browser. This is the same technology Google uses for its Chrome browser and </a:t>
            </a:r>
            <a:r>
              <a:rPr lang="en-US" sz="1800" b="1" dirty="0">
                <a:hlinkClick r:id="rId2"/>
              </a:rPr>
              <a:t>Microsoft for Edge</a:t>
            </a:r>
            <a:r>
              <a:rPr lang="en-US" sz="1800" dirty="0"/>
              <a:t>. Chromium is also the brains behind lesser-used browsers, including Amazon Silk, Opera, Vivaldi, and many more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Brave browser is available across many platforms, including Windows, </a:t>
            </a:r>
            <a:r>
              <a:rPr lang="en-US" sz="1800" dirty="0" err="1"/>
              <a:t>macOS</a:t>
            </a:r>
            <a:r>
              <a:rPr lang="en-US" sz="1800" dirty="0"/>
              <a:t>, </a:t>
            </a:r>
            <a:r>
              <a:rPr lang="en-US" sz="1800" dirty="0" err="1"/>
              <a:t>iOS</a:t>
            </a:r>
            <a:r>
              <a:rPr lang="en-US" sz="1800" dirty="0"/>
              <a:t>, Android, and Linux. Given the quote mentioned above, it shouldn’t come as a surprise that it heavily focuses on security and speed. This one-two punch is achieved by blocking ads and trackers automatically. Removing these pesky tools means the browser can move at faster speeds.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500" b="1" dirty="0" smtClean="0">
                <a:effectLst/>
              </a:rPr>
              <a:t>WHAT IS BRAVE SOFTWARE?</a:t>
            </a:r>
            <a:endParaRPr lang="en-US" sz="25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246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00200"/>
            <a:ext cx="4191000" cy="3124200"/>
          </a:xfrm>
        </p:spPr>
        <p:txBody>
          <a:bodyPr/>
          <a:lstStyle/>
          <a:p>
            <a:r>
              <a:rPr lang="en-US" b="1" dirty="0">
                <a:effectLst/>
              </a:rPr>
              <a:t> Respects Privacy</a:t>
            </a:r>
          </a:p>
          <a:p>
            <a:r>
              <a:rPr lang="en-US" b="1" dirty="0">
                <a:effectLst/>
              </a:rPr>
              <a:t>Faster Browsing Experience</a:t>
            </a:r>
          </a:p>
          <a:p>
            <a:r>
              <a:rPr lang="en-US" b="1" dirty="0">
                <a:effectLst/>
              </a:rPr>
              <a:t>Open Source</a:t>
            </a:r>
          </a:p>
          <a:p>
            <a:r>
              <a:rPr lang="en-US" b="1" dirty="0">
                <a:effectLst/>
              </a:rPr>
              <a:t>Beats </a:t>
            </a:r>
            <a:r>
              <a:rPr lang="en-US" b="1" dirty="0" smtClean="0">
                <a:effectLst/>
              </a:rPr>
              <a:t>Censorship</a:t>
            </a:r>
          </a:p>
          <a:p>
            <a:r>
              <a:rPr lang="en-US" b="1" dirty="0">
                <a:effectLst/>
              </a:rPr>
              <a:t> Tracker Blocking</a:t>
            </a:r>
          </a:p>
          <a:p>
            <a:endParaRPr lang="en-US" b="1" dirty="0">
              <a:effectLst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500" dirty="0" smtClean="0"/>
              <a:t>WHY I CHOOSE BRAVE OR MY MOTIVATION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94023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8077200" cy="36695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500" dirty="0" smtClean="0">
                <a:effectLst/>
              </a:rPr>
              <a:t>IDEATION PHASE OF THE PRODUCT: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16027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685800"/>
            <a:ext cx="6865928" cy="383814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500" dirty="0" smtClean="0"/>
              <a:t>WORKFLOW: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05327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95400"/>
            <a:ext cx="7696200" cy="3276600"/>
          </a:xfrm>
        </p:spPr>
        <p:txBody>
          <a:bodyPr>
            <a:normAutofit fontScale="92500" lnSpcReduction="10000"/>
          </a:bodyPr>
          <a:lstStyle/>
          <a:p>
            <a:pPr marL="18288" indent="0">
              <a:buNone/>
            </a:pPr>
            <a:r>
              <a:rPr lang="en-US" sz="2000" dirty="0" smtClean="0">
                <a:effectLst/>
              </a:rPr>
              <a:t> </a:t>
            </a:r>
            <a:endParaRPr lang="en-US" sz="2000" dirty="0">
              <a:effectLst/>
            </a:endParaRPr>
          </a:p>
          <a:p>
            <a:r>
              <a:rPr lang="en-US" sz="1600" b="1" dirty="0" smtClean="0">
                <a:effectLst/>
              </a:rPr>
              <a:t>Search queries</a:t>
            </a:r>
            <a:r>
              <a:rPr lang="en-US" sz="1600" dirty="0" smtClean="0">
                <a:effectLst/>
              </a:rPr>
              <a:t>: 2.3 billion queries annualized.</a:t>
            </a:r>
            <a:r>
              <a:rPr lang="en-US" sz="1600" b="1" dirty="0" smtClean="0">
                <a:effectLst/>
              </a:rPr>
              <a:t> 1.3 million</a:t>
            </a:r>
            <a:r>
              <a:rPr lang="en-US" sz="1600" dirty="0" smtClean="0">
                <a:effectLst/>
              </a:rPr>
              <a:t> </a:t>
            </a:r>
            <a:r>
              <a:rPr lang="en-US" sz="1600" dirty="0" smtClean="0">
                <a:effectLst/>
                <a:hlinkClick r:id="rId2"/>
              </a:rPr>
              <a:t>Verified Creators</a:t>
            </a:r>
            <a:r>
              <a:rPr lang="en-US" sz="2000" dirty="0" smtClean="0">
                <a:effectLst/>
              </a:rPr>
              <a:t>,</a:t>
            </a:r>
          </a:p>
          <a:p>
            <a:r>
              <a:rPr lang="en-US" sz="1600" b="1" dirty="0" smtClean="0">
                <a:effectLst/>
              </a:rPr>
              <a:t>Brave’s ad platform</a:t>
            </a:r>
            <a:r>
              <a:rPr lang="en-US" sz="1600" dirty="0" smtClean="0">
                <a:effectLst/>
              </a:rPr>
              <a:t>, where users earn BAT by opting in to view privacy-preserving Brave Ads (70% of ad revenue share), has greatly expanded as revenue has grown 4x over the past 12 months. </a:t>
            </a:r>
          </a:p>
          <a:p>
            <a:r>
              <a:rPr lang="en-US" sz="1600" b="1" dirty="0" smtClean="0">
                <a:effectLst/>
              </a:rPr>
              <a:t>Over 8 million</a:t>
            </a:r>
            <a:r>
              <a:rPr lang="en-US" sz="1600" dirty="0" smtClean="0">
                <a:effectLst/>
              </a:rPr>
              <a:t> users earning BAT via Brave Rewards.</a:t>
            </a:r>
          </a:p>
          <a:p>
            <a:r>
              <a:rPr lang="en-US" sz="1600" dirty="0" smtClean="0">
                <a:effectLst/>
              </a:rPr>
              <a:t>Most </a:t>
            </a:r>
            <a:r>
              <a:rPr lang="en-US" sz="1600" b="1" dirty="0" smtClean="0">
                <a:effectLst/>
              </a:rPr>
              <a:t>mobile</a:t>
            </a:r>
            <a:r>
              <a:rPr lang="en-US" sz="1600" dirty="0" smtClean="0">
                <a:effectLst/>
              </a:rPr>
              <a:t> </a:t>
            </a:r>
            <a:r>
              <a:rPr lang="en-US" sz="1600" u="sng" dirty="0" smtClean="0">
                <a:effectLst/>
                <a:hlinkClick r:id="rId3"/>
              </a:rPr>
              <a:t>growth</a:t>
            </a:r>
            <a:r>
              <a:rPr lang="en-US" sz="1600" dirty="0" smtClean="0">
                <a:effectLst/>
              </a:rPr>
              <a:t> of any browser in 2021 with over 10M downloads. </a:t>
            </a:r>
          </a:p>
          <a:p>
            <a:r>
              <a:rPr lang="en-US" sz="1600" b="1" dirty="0" smtClean="0">
                <a:effectLst/>
              </a:rPr>
              <a:t>Brave Ads campaigns</a:t>
            </a:r>
            <a:r>
              <a:rPr lang="en-US" sz="1600" dirty="0" smtClean="0">
                <a:effectLst/>
              </a:rPr>
              <a:t> were supported in nearly 200 countries with over 7.5 billion ad confirmation events to date.</a:t>
            </a:r>
          </a:p>
          <a:p>
            <a:r>
              <a:rPr lang="en-US" sz="1600" b="1" dirty="0" smtClean="0">
                <a:effectLst/>
              </a:rPr>
              <a:t>The average click-through rate</a:t>
            </a:r>
            <a:r>
              <a:rPr lang="en-US" sz="1600" dirty="0" smtClean="0">
                <a:effectLst/>
              </a:rPr>
              <a:t> (CTR) for a Brave Ads campaign is 8%, well above the industry average of just 2%, with many brands observing even higher engagement.</a:t>
            </a:r>
          </a:p>
          <a:p>
            <a:r>
              <a:rPr lang="en-US" sz="1600" b="1" u="sng" dirty="0" smtClean="0">
                <a:effectLst/>
                <a:hlinkClick r:id="rId4"/>
              </a:rPr>
              <a:t>The Brave Marketer Podcast</a:t>
            </a:r>
            <a:r>
              <a:rPr lang="en-US" sz="1600" dirty="0" smtClean="0">
                <a:effectLst/>
              </a:rPr>
              <a:t> is heading into its 4th season and has tripled its subscribers since its launch in March 2021</a:t>
            </a:r>
          </a:p>
          <a:p>
            <a:endParaRPr lang="en-US" sz="2000" dirty="0">
              <a:effectLst/>
            </a:endParaRPr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4572000"/>
            <a:ext cx="7543800" cy="990600"/>
          </a:xfrm>
        </p:spPr>
        <p:txBody>
          <a:bodyPr/>
          <a:lstStyle/>
          <a:p>
            <a:r>
              <a:rPr lang="en-US" sz="2500" dirty="0" smtClean="0">
                <a:effectLst/>
              </a:rPr>
              <a:t>COMMERICAL ADVANTAGE OF BRAVE SOFTWARE.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85410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lemental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629DD1"/>
    </a:accent1>
    <a:accent2>
      <a:srgbClr val="297FD5"/>
    </a:accent2>
    <a:accent3>
      <a:srgbClr val="7F8FA9"/>
    </a:accent3>
    <a:accent4>
      <a:srgbClr val="4A66AC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75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Elemental</vt:lpstr>
      <vt:lpstr>BRAVE SOFTWARE</vt:lpstr>
      <vt:lpstr>WHAT IS BRAVE SOFTWARE?</vt:lpstr>
      <vt:lpstr>WHY I CHOOSE BRAVE OR MY MOTIVATION</vt:lpstr>
      <vt:lpstr>IDEATION PHASE OF THE PRODUCT:</vt:lpstr>
      <vt:lpstr>WORKFLOW:</vt:lpstr>
      <vt:lpstr>COMMERICAL ADVANTAGE OF BRAVE SOFTWARE.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11</cp:revision>
  <dcterms:created xsi:type="dcterms:W3CDTF">2022-03-03T03:37:20Z</dcterms:created>
  <dcterms:modified xsi:type="dcterms:W3CDTF">2022-03-03T11:20:07Z</dcterms:modified>
</cp:coreProperties>
</file>